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0" r:id="rId3"/>
    <p:sldId id="283" r:id="rId4"/>
    <p:sldId id="285" r:id="rId5"/>
    <p:sldId id="284" r:id="rId6"/>
    <p:sldId id="269" r:id="rId7"/>
    <p:sldId id="281" r:id="rId8"/>
    <p:sldId id="288" r:id="rId9"/>
    <p:sldId id="291" r:id="rId10"/>
  </p:sldIdLst>
  <p:sldSz cx="12192000" cy="6858000"/>
  <p:notesSz cx="6858000" cy="9144000"/>
  <p:embeddedFontLst>
    <p:embeddedFont>
      <p:font typeface="HY그래픽M" panose="02030600000101010101" pitchFamily="18" charset="-127"/>
      <p:regular r:id="rId11"/>
    </p:embeddedFont>
    <p:embeddedFont>
      <p:font typeface="Trebuchet MS" panose="020B0603020202020204" pitchFamily="34" charset="0"/>
      <p:regular r:id="rId12"/>
      <p:bold r:id="rId13"/>
      <p:italic r:id="rId14"/>
      <p:boldItalic r:id="rId15"/>
    </p:embeddedFont>
    <p:embeddedFont>
      <p:font typeface="공체 Light" panose="00000300000000000000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603E"/>
    <a:srgbClr val="1542FF"/>
    <a:srgbClr val="002FF6"/>
    <a:srgbClr val="0000C0"/>
    <a:srgbClr val="513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3" autoAdjust="0"/>
    <p:restoredTop sz="94660"/>
  </p:normalViewPr>
  <p:slideViewPr>
    <p:cSldViewPr snapToGrid="0">
      <p:cViewPr>
        <p:scale>
          <a:sx n="66" d="100"/>
          <a:sy n="66" d="100"/>
        </p:scale>
        <p:origin x="1434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379" y="1234904"/>
            <a:ext cx="7427741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379" y="3714579"/>
            <a:ext cx="74277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1348" y="365125"/>
            <a:ext cx="8328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8074" y="6356350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5.png"/><Relationship Id="rId26" Type="http://schemas.openxmlformats.org/officeDocument/2006/relationships/image" Target="../media/image24.png"/><Relationship Id="rId39" Type="http://schemas.microsoft.com/office/2007/relationships/hdphoto" Target="../media/hdphoto16.wdp"/><Relationship Id="rId21" Type="http://schemas.microsoft.com/office/2007/relationships/hdphoto" Target="../media/hdphoto2.wdp"/><Relationship Id="rId34" Type="http://schemas.openxmlformats.org/officeDocument/2006/relationships/image" Target="../media/image28.png"/><Relationship Id="rId42" Type="http://schemas.openxmlformats.org/officeDocument/2006/relationships/image" Target="../media/image32.png"/><Relationship Id="rId47" Type="http://schemas.microsoft.com/office/2007/relationships/hdphoto" Target="../media/hdphoto19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6" Type="http://schemas.openxmlformats.org/officeDocument/2006/relationships/image" Target="../media/image21.png"/><Relationship Id="rId29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11" Type="http://schemas.openxmlformats.org/officeDocument/2006/relationships/image" Target="../media/image17.png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37" Type="http://schemas.microsoft.com/office/2007/relationships/hdphoto" Target="../media/hdphoto15.wdp"/><Relationship Id="rId40" Type="http://schemas.openxmlformats.org/officeDocument/2006/relationships/image" Target="../media/image31.png"/><Relationship Id="rId45" Type="http://schemas.microsoft.com/office/2007/relationships/hdphoto" Target="../media/hdphoto4.wdp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23" Type="http://schemas.microsoft.com/office/2007/relationships/hdphoto" Target="../media/hdphoto3.wdp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microsoft.com/office/2007/relationships/hdphoto" Target="../media/hdphoto1.wdp"/><Relationship Id="rId31" Type="http://schemas.microsoft.com/office/2007/relationships/hdphoto" Target="../media/hdphoto12.wdp"/><Relationship Id="rId44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microsoft.com/office/2007/relationships/hdphoto" Target="../media/hdphoto8.wdp"/><Relationship Id="rId22" Type="http://schemas.openxmlformats.org/officeDocument/2006/relationships/image" Target="../media/image7.png"/><Relationship Id="rId27" Type="http://schemas.microsoft.com/office/2007/relationships/hdphoto" Target="../media/hdphoto10.wdp"/><Relationship Id="rId30" Type="http://schemas.openxmlformats.org/officeDocument/2006/relationships/image" Target="../media/image26.png"/><Relationship Id="rId35" Type="http://schemas.microsoft.com/office/2007/relationships/hdphoto" Target="../media/hdphoto14.wdp"/><Relationship Id="rId43" Type="http://schemas.microsoft.com/office/2007/relationships/hdphoto" Target="../media/hdphoto18.wdp"/><Relationship Id="rId8" Type="http://schemas.openxmlformats.org/officeDocument/2006/relationships/image" Target="../media/image14.png"/><Relationship Id="rId3" Type="http://schemas.microsoft.com/office/2007/relationships/hdphoto" Target="../media/hdphoto6.wdp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5" Type="http://schemas.microsoft.com/office/2007/relationships/hdphoto" Target="../media/hdphoto9.wdp"/><Relationship Id="rId33" Type="http://schemas.microsoft.com/office/2007/relationships/hdphoto" Target="../media/hdphoto13.wdp"/><Relationship Id="rId38" Type="http://schemas.openxmlformats.org/officeDocument/2006/relationships/image" Target="../media/image30.png"/><Relationship Id="rId46" Type="http://schemas.openxmlformats.org/officeDocument/2006/relationships/image" Target="../media/image33.png"/><Relationship Id="rId20" Type="http://schemas.openxmlformats.org/officeDocument/2006/relationships/image" Target="../media/image6.png"/><Relationship Id="rId41" Type="http://schemas.microsoft.com/office/2007/relationships/hdphoto" Target="../media/hdphoto17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microsoft.com/office/2007/relationships/hdphoto" Target="../media/hdphoto1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microsoft.com/office/2007/relationships/hdphoto" Target="../media/hdphoto4.wdp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2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2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openxmlformats.org/officeDocument/2006/relationships/image" Target="../media/image40.png"/><Relationship Id="rId4" Type="http://schemas.openxmlformats.org/officeDocument/2006/relationships/audio" Target="../media/audio1.wav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88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햄찌의</a:t>
            </a:r>
            <a:r>
              <a:rPr lang="ko-KR" altLang="en-US" sz="88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모험</a:t>
            </a:r>
            <a:endParaRPr lang="en-US" sz="8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1E21EFA-231A-86A0-FD28-10C651273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~ 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잃어버린 엄마를 찾아서 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C961AA-C600-BFD2-6384-E5910B8F358E}"/>
              </a:ext>
            </a:extLst>
          </p:cNvPr>
          <p:cNvGrpSpPr/>
          <p:nvPr/>
        </p:nvGrpSpPr>
        <p:grpSpPr>
          <a:xfrm flipH="1">
            <a:off x="283757" y="0"/>
            <a:ext cx="2945220" cy="2688870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AC5B04-C7F8-2544-61E4-E43FA446C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CA2A2F-ADDD-0D7E-C27C-4E02F44F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1A2D40-994C-00B8-C9AA-98E13C3C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A7E8DA-C471-4961-82D5-EB539F83EFD7}"/>
              </a:ext>
            </a:extLst>
          </p:cNvPr>
          <p:cNvGrpSpPr/>
          <p:nvPr/>
        </p:nvGrpSpPr>
        <p:grpSpPr>
          <a:xfrm>
            <a:off x="9389745" y="5991225"/>
            <a:ext cx="927483" cy="866775"/>
            <a:chOff x="9200275" y="5861739"/>
            <a:chExt cx="1043285" cy="9749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CB5B69-2AA9-F027-001C-858F6C77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200275" y="5861739"/>
              <a:ext cx="1043285" cy="974997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A0921EC-A7E7-9B1D-06F3-293A1913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660" b="89623" l="9712" r="89928">
                          <a14:foregroundMark x1="68345" y1="5660" x2="75540" y2="8019"/>
                          <a14:foregroundMark x1="36691" y1="7547" x2="29496" y2="9906"/>
                          <a14:foregroundMark x1="38489" y1="28774" x2="25180" y2="39623"/>
                          <a14:foregroundMark x1="71583" y1="27830" x2="75180" y2="34906"/>
                          <a14:foregroundMark x1="66187" y1="60849" x2="43165" y2="67453"/>
                          <a14:foregroundMark x1="64748" y1="75943" x2="55396" y2="75472"/>
                          <a14:foregroundMark x1="31655" y1="39151" x2="26978" y2="42925"/>
                          <a14:foregroundMark x1="32374" y1="30189" x2="13669" y2="42925"/>
                          <a14:foregroundMark x1="28777" y1="24528" x2="25540" y2="27830"/>
                          <a14:foregroundMark x1="34892" y1="26887" x2="38849" y2="32547"/>
                          <a14:foregroundMark x1="41367" y1="34906" x2="42086" y2="23113"/>
                          <a14:foregroundMark x1="71942" y1="30189" x2="63669" y2="26887"/>
                          <a14:foregroundMark x1="69065" y1="25472" x2="75540" y2="35849"/>
                          <a14:foregroundMark x1="75180" y1="32547" x2="76978" y2="43868"/>
                          <a14:foregroundMark x1="73381" y1="36792" x2="61871" y2="39623"/>
                          <a14:foregroundMark x1="66187" y1="31604" x2="62950" y2="311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40664">
              <a:off x="9382257" y="6253175"/>
              <a:ext cx="444412" cy="338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extBox 619">
            <a:extLst>
              <a:ext uri="{FF2B5EF4-FFF2-40B4-BE49-F238E27FC236}">
                <a16:creationId xmlns:a16="http://schemas.microsoft.com/office/drawing/2014/main" id="{F5E5D2E8-72F1-4F6B-8850-071B0D32B238}"/>
              </a:ext>
            </a:extLst>
          </p:cNvPr>
          <p:cNvSpPr txBox="1"/>
          <p:nvPr/>
        </p:nvSpPr>
        <p:spPr>
          <a:xfrm>
            <a:off x="5527739" y="4400943"/>
            <a:ext cx="3216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3.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강 건너기 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선 따라 이동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손바닥 따라 이동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3BCB62-C4C4-444F-9F97-3EE7E3C221D2}"/>
              </a:ext>
            </a:extLst>
          </p:cNvPr>
          <p:cNvSpPr txBox="1">
            <a:spLocks/>
          </p:cNvSpPr>
          <p:nvPr/>
        </p:nvSpPr>
        <p:spPr>
          <a:xfrm>
            <a:off x="373030" y="467671"/>
            <a:ext cx="2881394" cy="84154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latin typeface="공체 Light" panose="00000300000000000000" pitchFamily="2" charset="-127"/>
                <a:ea typeface="공체 Light" panose="00000300000000000000" pitchFamily="2" charset="-127"/>
              </a:rPr>
              <a:t>스테이지 목록</a:t>
            </a:r>
            <a:endParaRPr lang="en-US" sz="4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AE54E15D-5A03-48A4-8BD5-737A09175554}"/>
              </a:ext>
            </a:extLst>
          </p:cNvPr>
          <p:cNvGrpSpPr/>
          <p:nvPr/>
        </p:nvGrpSpPr>
        <p:grpSpPr>
          <a:xfrm>
            <a:off x="9184576" y="1118817"/>
            <a:ext cx="2002321" cy="976852"/>
            <a:chOff x="8356747" y="1812976"/>
            <a:chExt cx="2002321" cy="976852"/>
          </a:xfrm>
        </p:grpSpPr>
        <p:pic>
          <p:nvPicPr>
            <p:cNvPr id="550" name="그림 549">
              <a:extLst>
                <a:ext uri="{FF2B5EF4-FFF2-40B4-BE49-F238E27FC236}">
                  <a16:creationId xmlns:a16="http://schemas.microsoft.com/office/drawing/2014/main" id="{0CECF22C-306E-4592-B2BE-EBD2E87B8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356747" y="1812976"/>
              <a:ext cx="564996" cy="276379"/>
            </a:xfrm>
            <a:prstGeom prst="rect">
              <a:avLst/>
            </a:prstGeom>
          </p:spPr>
        </p:pic>
        <p:pic>
          <p:nvPicPr>
            <p:cNvPr id="551" name="그림 550">
              <a:extLst>
                <a:ext uri="{FF2B5EF4-FFF2-40B4-BE49-F238E27FC236}">
                  <a16:creationId xmlns:a16="http://schemas.microsoft.com/office/drawing/2014/main" id="{665289C2-05AC-459F-9C83-6927FDD69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606591" y="1937183"/>
              <a:ext cx="564996" cy="276379"/>
            </a:xfrm>
            <a:prstGeom prst="rect">
              <a:avLst/>
            </a:prstGeom>
          </p:spPr>
        </p:pic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2A46B7EB-0A1A-475D-9209-FE4CA8CF7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862055" y="2054022"/>
              <a:ext cx="564996" cy="276379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93722583-4C55-4045-B1A2-64EA50DE4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114237" y="2178081"/>
              <a:ext cx="564996" cy="276379"/>
            </a:xfrm>
            <a:prstGeom prst="rect">
              <a:avLst/>
            </a:prstGeom>
          </p:spPr>
        </p:pic>
        <p:pic>
          <p:nvPicPr>
            <p:cNvPr id="554" name="그림 553">
              <a:extLst>
                <a:ext uri="{FF2B5EF4-FFF2-40B4-BE49-F238E27FC236}">
                  <a16:creationId xmlns:a16="http://schemas.microsoft.com/office/drawing/2014/main" id="{C5D63F19-566A-46AF-B3E5-34F3B110F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363816" y="2305455"/>
              <a:ext cx="564996" cy="276379"/>
            </a:xfrm>
            <a:prstGeom prst="rect">
              <a:avLst/>
            </a:prstGeom>
          </p:spPr>
        </p:pic>
        <p:pic>
          <p:nvPicPr>
            <p:cNvPr id="555" name="그림 554">
              <a:extLst>
                <a:ext uri="{FF2B5EF4-FFF2-40B4-BE49-F238E27FC236}">
                  <a16:creationId xmlns:a16="http://schemas.microsoft.com/office/drawing/2014/main" id="{185DFA5D-EDCD-4D4F-A2F4-353D903C8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608730" y="2422162"/>
              <a:ext cx="564996" cy="276379"/>
            </a:xfrm>
            <a:prstGeom prst="rect">
              <a:avLst/>
            </a:prstGeom>
          </p:spPr>
        </p:pic>
        <p:pic>
          <p:nvPicPr>
            <p:cNvPr id="556" name="그림 555">
              <a:extLst>
                <a:ext uri="{FF2B5EF4-FFF2-40B4-BE49-F238E27FC236}">
                  <a16:creationId xmlns:a16="http://schemas.microsoft.com/office/drawing/2014/main" id="{A212C284-CAA0-470F-B53E-5EF4DBDCC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794072" y="2513449"/>
              <a:ext cx="564996" cy="276379"/>
            </a:xfrm>
            <a:prstGeom prst="rect">
              <a:avLst/>
            </a:prstGeom>
          </p:spPr>
        </p:pic>
      </p:grpSp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C26160D4-7396-434E-898D-AFCEEE60AA8A}"/>
              </a:ext>
            </a:extLst>
          </p:cNvPr>
          <p:cNvGrpSpPr/>
          <p:nvPr/>
        </p:nvGrpSpPr>
        <p:grpSpPr>
          <a:xfrm>
            <a:off x="8443650" y="1058992"/>
            <a:ext cx="2866640" cy="1400859"/>
            <a:chOff x="8356747" y="1388969"/>
            <a:chExt cx="2866640" cy="1400859"/>
          </a:xfrm>
        </p:grpSpPr>
        <p:grpSp>
          <p:nvGrpSpPr>
            <p:cNvPr id="1065" name="그룹 1064">
              <a:extLst>
                <a:ext uri="{FF2B5EF4-FFF2-40B4-BE49-F238E27FC236}">
                  <a16:creationId xmlns:a16="http://schemas.microsoft.com/office/drawing/2014/main" id="{754BAC83-73BB-4C19-B7BA-3957710C57C1}"/>
                </a:ext>
              </a:extLst>
            </p:cNvPr>
            <p:cNvGrpSpPr/>
            <p:nvPr/>
          </p:nvGrpSpPr>
          <p:grpSpPr>
            <a:xfrm>
              <a:off x="8356747" y="1812976"/>
              <a:ext cx="2002321" cy="976852"/>
              <a:chOff x="8356747" y="1812976"/>
              <a:chExt cx="2002321" cy="976852"/>
            </a:xfrm>
          </p:grpSpPr>
          <p:pic>
            <p:nvPicPr>
              <p:cNvPr id="525" name="그림 524">
                <a:extLst>
                  <a:ext uri="{FF2B5EF4-FFF2-40B4-BE49-F238E27FC236}">
                    <a16:creationId xmlns:a16="http://schemas.microsoft.com/office/drawing/2014/main" id="{BF5AA29B-57F0-4267-B2B2-1C9559EFE3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6" name="그림 525">
                <a:extLst>
                  <a:ext uri="{FF2B5EF4-FFF2-40B4-BE49-F238E27FC236}">
                    <a16:creationId xmlns:a16="http://schemas.microsoft.com/office/drawing/2014/main" id="{BEDCE19F-D27E-4E7D-9830-DD17EB665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7" name="그림 526">
                <a:extLst>
                  <a:ext uri="{FF2B5EF4-FFF2-40B4-BE49-F238E27FC236}">
                    <a16:creationId xmlns:a16="http://schemas.microsoft.com/office/drawing/2014/main" id="{4309A0CC-4071-400E-A31E-FDF6B20F5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8" name="그림 527">
                <a:extLst>
                  <a:ext uri="{FF2B5EF4-FFF2-40B4-BE49-F238E27FC236}">
                    <a16:creationId xmlns:a16="http://schemas.microsoft.com/office/drawing/2014/main" id="{E2690B4B-51E4-4099-A322-31A960972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9" name="그림 528">
                <a:extLst>
                  <a:ext uri="{FF2B5EF4-FFF2-40B4-BE49-F238E27FC236}">
                    <a16:creationId xmlns:a16="http://schemas.microsoft.com/office/drawing/2014/main" id="{40B04A14-992F-4334-B557-EDE371D95F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0" name="그림 529">
                <a:extLst>
                  <a:ext uri="{FF2B5EF4-FFF2-40B4-BE49-F238E27FC236}">
                    <a16:creationId xmlns:a16="http://schemas.microsoft.com/office/drawing/2014/main" id="{08F52118-65BB-4CFC-8829-0E98E0334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1" name="그림 530">
                <a:extLst>
                  <a:ext uri="{FF2B5EF4-FFF2-40B4-BE49-F238E27FC236}">
                    <a16:creationId xmlns:a16="http://schemas.microsoft.com/office/drawing/2014/main" id="{1F8DFAFA-11F9-4CA7-BB21-0A5B71AE7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E1C2ED40-B9EF-457F-980F-B2527E8FADA9}"/>
                </a:ext>
              </a:extLst>
            </p:cNvPr>
            <p:cNvGrpSpPr/>
            <p:nvPr/>
          </p:nvGrpSpPr>
          <p:grpSpPr>
            <a:xfrm>
              <a:off x="8610167" y="1684500"/>
              <a:ext cx="2002321" cy="976852"/>
              <a:chOff x="8356747" y="1812976"/>
              <a:chExt cx="2002321" cy="976852"/>
            </a:xfrm>
          </p:grpSpPr>
          <p:pic>
            <p:nvPicPr>
              <p:cNvPr id="534" name="그림 533">
                <a:extLst>
                  <a:ext uri="{FF2B5EF4-FFF2-40B4-BE49-F238E27FC236}">
                    <a16:creationId xmlns:a16="http://schemas.microsoft.com/office/drawing/2014/main" id="{3EF7DEFA-45CC-4A0A-AB73-CDC9324AB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5" name="그림 534">
                <a:extLst>
                  <a:ext uri="{FF2B5EF4-FFF2-40B4-BE49-F238E27FC236}">
                    <a16:creationId xmlns:a16="http://schemas.microsoft.com/office/drawing/2014/main" id="{A14E7B6A-BDE9-404E-BCC2-064FB9948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6" name="그림 535">
                <a:extLst>
                  <a:ext uri="{FF2B5EF4-FFF2-40B4-BE49-F238E27FC236}">
                    <a16:creationId xmlns:a16="http://schemas.microsoft.com/office/drawing/2014/main" id="{A9F6D4D4-E372-4B13-84FF-A01B12C6E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7" name="그림 536">
                <a:extLst>
                  <a:ext uri="{FF2B5EF4-FFF2-40B4-BE49-F238E27FC236}">
                    <a16:creationId xmlns:a16="http://schemas.microsoft.com/office/drawing/2014/main" id="{C6EE481E-CC2E-48E8-98F8-C1FEB03D5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8" name="그림 537">
                <a:extLst>
                  <a:ext uri="{FF2B5EF4-FFF2-40B4-BE49-F238E27FC236}">
                    <a16:creationId xmlns:a16="http://schemas.microsoft.com/office/drawing/2014/main" id="{A39CAB66-CD00-46DC-912A-2B4DD060B4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9" name="그림 538">
                <a:extLst>
                  <a:ext uri="{FF2B5EF4-FFF2-40B4-BE49-F238E27FC236}">
                    <a16:creationId xmlns:a16="http://schemas.microsoft.com/office/drawing/2014/main" id="{A47D927C-FCC6-47F7-B7F8-9946274721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0" name="그림 539">
                <a:extLst>
                  <a:ext uri="{FF2B5EF4-FFF2-40B4-BE49-F238E27FC236}">
                    <a16:creationId xmlns:a16="http://schemas.microsoft.com/office/drawing/2014/main" id="{20731F2C-94C5-47C5-89F7-7071B96EE8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41" name="그룹 540">
              <a:extLst>
                <a:ext uri="{FF2B5EF4-FFF2-40B4-BE49-F238E27FC236}">
                  <a16:creationId xmlns:a16="http://schemas.microsoft.com/office/drawing/2014/main" id="{2361B790-6DBC-4F48-9056-7F481F442257}"/>
                </a:ext>
              </a:extLst>
            </p:cNvPr>
            <p:cNvGrpSpPr/>
            <p:nvPr/>
          </p:nvGrpSpPr>
          <p:grpSpPr>
            <a:xfrm>
              <a:off x="8860106" y="1565596"/>
              <a:ext cx="2002321" cy="976852"/>
              <a:chOff x="8356747" y="1812976"/>
              <a:chExt cx="2002321" cy="976852"/>
            </a:xfrm>
          </p:grpSpPr>
          <p:pic>
            <p:nvPicPr>
              <p:cNvPr id="542" name="그림 541">
                <a:extLst>
                  <a:ext uri="{FF2B5EF4-FFF2-40B4-BE49-F238E27FC236}">
                    <a16:creationId xmlns:a16="http://schemas.microsoft.com/office/drawing/2014/main" id="{F6D567BC-7CB6-42B9-80A4-8A565C4E9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3" name="그림 542">
                <a:extLst>
                  <a:ext uri="{FF2B5EF4-FFF2-40B4-BE49-F238E27FC236}">
                    <a16:creationId xmlns:a16="http://schemas.microsoft.com/office/drawing/2014/main" id="{19E30799-E048-4FED-9635-A9CF2DD59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4" name="그림 543">
                <a:extLst>
                  <a:ext uri="{FF2B5EF4-FFF2-40B4-BE49-F238E27FC236}">
                    <a16:creationId xmlns:a16="http://schemas.microsoft.com/office/drawing/2014/main" id="{AC66F930-E65C-43FF-8F21-843E6CDC7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5" name="그림 544">
                <a:extLst>
                  <a:ext uri="{FF2B5EF4-FFF2-40B4-BE49-F238E27FC236}">
                    <a16:creationId xmlns:a16="http://schemas.microsoft.com/office/drawing/2014/main" id="{FD5B3E39-A8BA-4CD5-B149-B7BB2F4A7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6" name="그림 545">
                <a:extLst>
                  <a:ext uri="{FF2B5EF4-FFF2-40B4-BE49-F238E27FC236}">
                    <a16:creationId xmlns:a16="http://schemas.microsoft.com/office/drawing/2014/main" id="{C1BB5BCC-3E1F-4C4F-BD65-F1B83008A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7" name="그림 546">
                <a:extLst>
                  <a:ext uri="{FF2B5EF4-FFF2-40B4-BE49-F238E27FC236}">
                    <a16:creationId xmlns:a16="http://schemas.microsoft.com/office/drawing/2014/main" id="{6CA5CF85-3AD0-4055-B8F5-DBC9F8549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8" name="그림 547">
                <a:extLst>
                  <a:ext uri="{FF2B5EF4-FFF2-40B4-BE49-F238E27FC236}">
                    <a16:creationId xmlns:a16="http://schemas.microsoft.com/office/drawing/2014/main" id="{DFD40492-6650-4781-B765-7AE56C8EB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57" name="그룹 556">
              <a:extLst>
                <a:ext uri="{FF2B5EF4-FFF2-40B4-BE49-F238E27FC236}">
                  <a16:creationId xmlns:a16="http://schemas.microsoft.com/office/drawing/2014/main" id="{663489B2-5FE3-4E56-A777-128E91F4E43B}"/>
                </a:ext>
              </a:extLst>
            </p:cNvPr>
            <p:cNvGrpSpPr/>
            <p:nvPr/>
          </p:nvGrpSpPr>
          <p:grpSpPr>
            <a:xfrm>
              <a:off x="9221066" y="1388969"/>
              <a:ext cx="2002321" cy="976852"/>
              <a:chOff x="8356747" y="1812976"/>
              <a:chExt cx="2002321" cy="976852"/>
            </a:xfrm>
          </p:grpSpPr>
          <p:pic>
            <p:nvPicPr>
              <p:cNvPr id="558" name="그림 557">
                <a:extLst>
                  <a:ext uri="{FF2B5EF4-FFF2-40B4-BE49-F238E27FC236}">
                    <a16:creationId xmlns:a16="http://schemas.microsoft.com/office/drawing/2014/main" id="{AD8677AC-0F53-4AAB-9044-C6B5C83D2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59" name="그림 558">
                <a:extLst>
                  <a:ext uri="{FF2B5EF4-FFF2-40B4-BE49-F238E27FC236}">
                    <a16:creationId xmlns:a16="http://schemas.microsoft.com/office/drawing/2014/main" id="{553EB57B-E61F-4CE0-B823-A4A3F967B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0" name="그림 559">
                <a:extLst>
                  <a:ext uri="{FF2B5EF4-FFF2-40B4-BE49-F238E27FC236}">
                    <a16:creationId xmlns:a16="http://schemas.microsoft.com/office/drawing/2014/main" id="{CA3C43D3-8D59-4394-8596-1A276BFED4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1" name="그림 560">
                <a:extLst>
                  <a:ext uri="{FF2B5EF4-FFF2-40B4-BE49-F238E27FC236}">
                    <a16:creationId xmlns:a16="http://schemas.microsoft.com/office/drawing/2014/main" id="{84901ECB-8116-44C3-B8E7-D5B8D60AE7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2" name="그림 561">
                <a:extLst>
                  <a:ext uri="{FF2B5EF4-FFF2-40B4-BE49-F238E27FC236}">
                    <a16:creationId xmlns:a16="http://schemas.microsoft.com/office/drawing/2014/main" id="{203CF862-524E-47C8-BE7C-F66959EF7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3" name="그림 562">
                <a:extLst>
                  <a:ext uri="{FF2B5EF4-FFF2-40B4-BE49-F238E27FC236}">
                    <a16:creationId xmlns:a16="http://schemas.microsoft.com/office/drawing/2014/main" id="{14319703-6359-4EC6-ADA3-411C5C699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4" name="그림 563">
                <a:extLst>
                  <a:ext uri="{FF2B5EF4-FFF2-40B4-BE49-F238E27FC236}">
                    <a16:creationId xmlns:a16="http://schemas.microsoft.com/office/drawing/2014/main" id="{507D00AC-75D1-4EFB-96B6-FFD9E2C2BE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5F7158C-4687-49D9-A604-3AE4D8B67CC9}"/>
              </a:ext>
            </a:extLst>
          </p:cNvPr>
          <p:cNvGrpSpPr/>
          <p:nvPr/>
        </p:nvGrpSpPr>
        <p:grpSpPr>
          <a:xfrm>
            <a:off x="5411909" y="2537679"/>
            <a:ext cx="2845437" cy="1426333"/>
            <a:chOff x="1787525" y="5212616"/>
            <a:chExt cx="2845437" cy="1426333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1506ACD-074C-44C6-AC54-BC6F8E6FAA51}"/>
                </a:ext>
              </a:extLst>
            </p:cNvPr>
            <p:cNvGrpSpPr/>
            <p:nvPr/>
          </p:nvGrpSpPr>
          <p:grpSpPr>
            <a:xfrm>
              <a:off x="2336483" y="5212616"/>
              <a:ext cx="2296479" cy="1152636"/>
              <a:chOff x="1787525" y="5486313"/>
              <a:chExt cx="2296479" cy="1152636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40441012-7781-4A2D-820B-74EABA948D14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D8714BAE-6028-4151-B09B-54338A2753E8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5" name="Picture 2" descr="이끼바닥 - 끄코위키">
                    <a:extLst>
                      <a:ext uri="{FF2B5EF4-FFF2-40B4-BE49-F238E27FC236}">
                        <a16:creationId xmlns:a16="http://schemas.microsoft.com/office/drawing/2014/main" id="{F2FD9249-B12B-4E33-AE40-66A6036523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" name="Picture 2" descr="이끼바닥 - 끄코위키">
                    <a:extLst>
                      <a:ext uri="{FF2B5EF4-FFF2-40B4-BE49-F238E27FC236}">
                        <a16:creationId xmlns:a16="http://schemas.microsoft.com/office/drawing/2014/main" id="{0E12FD7E-82AF-4F24-B963-4BAE43E245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076A8061-D26E-47EB-8A2D-A9361E44C008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3" name="Picture 2" descr="이끼바닥 - 끄코위키">
                    <a:extLst>
                      <a:ext uri="{FF2B5EF4-FFF2-40B4-BE49-F238E27FC236}">
                        <a16:creationId xmlns:a16="http://schemas.microsoft.com/office/drawing/2014/main" id="{221129FB-F0A9-4739-98FA-7B0F85FDF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2" descr="이끼바닥 - 끄코위키">
                    <a:extLst>
                      <a:ext uri="{FF2B5EF4-FFF2-40B4-BE49-F238E27FC236}">
                        <a16:creationId xmlns:a16="http://schemas.microsoft.com/office/drawing/2014/main" id="{33335B5B-6850-4D9F-9909-B1824C85EC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" name="그룹 189">
                  <a:extLst>
                    <a:ext uri="{FF2B5EF4-FFF2-40B4-BE49-F238E27FC236}">
                      <a16:creationId xmlns:a16="http://schemas.microsoft.com/office/drawing/2014/main" id="{6E96D23B-67DA-4F2C-A5ED-00ACFA434A89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1" name="Picture 2" descr="이끼바닥 - 끄코위키">
                    <a:extLst>
                      <a:ext uri="{FF2B5EF4-FFF2-40B4-BE49-F238E27FC236}">
                        <a16:creationId xmlns:a16="http://schemas.microsoft.com/office/drawing/2014/main" id="{38DEB49B-249E-4AD4-9F2E-616712092E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2" name="Picture 2" descr="이끼바닥 - 끄코위키">
                    <a:extLst>
                      <a:ext uri="{FF2B5EF4-FFF2-40B4-BE49-F238E27FC236}">
                        <a16:creationId xmlns:a16="http://schemas.microsoft.com/office/drawing/2014/main" id="{A36C45FB-E086-490E-89A9-F492057376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1ACEA60E-C940-4811-BC19-CF8765B5074E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79" name="그룹 178">
                  <a:extLst>
                    <a:ext uri="{FF2B5EF4-FFF2-40B4-BE49-F238E27FC236}">
                      <a16:creationId xmlns:a16="http://schemas.microsoft.com/office/drawing/2014/main" id="{E7A98BDF-5C77-4569-895B-C1C9EDE020E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6" name="Picture 2" descr="이끼바닥 - 끄코위키">
                    <a:extLst>
                      <a:ext uri="{FF2B5EF4-FFF2-40B4-BE49-F238E27FC236}">
                        <a16:creationId xmlns:a16="http://schemas.microsoft.com/office/drawing/2014/main" id="{10A67F93-C071-4708-8EAD-67CAA75311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2" descr="이끼바닥 - 끄코위키">
                    <a:extLst>
                      <a:ext uri="{FF2B5EF4-FFF2-40B4-BE49-F238E27FC236}">
                        <a16:creationId xmlns:a16="http://schemas.microsoft.com/office/drawing/2014/main" id="{020AD8E6-BE0D-44BC-9FF5-7142A7BF17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D0AD98CC-2AFD-4CAB-95B1-ED511C428864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4" name="Picture 2" descr="이끼바닥 - 끄코위키">
                    <a:extLst>
                      <a:ext uri="{FF2B5EF4-FFF2-40B4-BE49-F238E27FC236}">
                        <a16:creationId xmlns:a16="http://schemas.microsoft.com/office/drawing/2014/main" id="{AFB4B868-6AC9-465A-9EA3-8C0958A1EE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2" descr="이끼바닥 - 끄코위키">
                    <a:extLst>
                      <a:ext uri="{FF2B5EF4-FFF2-40B4-BE49-F238E27FC236}">
                        <a16:creationId xmlns:a16="http://schemas.microsoft.com/office/drawing/2014/main" id="{7DE1103E-2AF0-47BA-851A-377C91A240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1" name="그룹 180">
                  <a:extLst>
                    <a:ext uri="{FF2B5EF4-FFF2-40B4-BE49-F238E27FC236}">
                      <a16:creationId xmlns:a16="http://schemas.microsoft.com/office/drawing/2014/main" id="{06870D4C-077F-4487-9BCB-9F4D2DABBC1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2" name="Picture 2" descr="이끼바닥 - 끄코위키">
                    <a:extLst>
                      <a:ext uri="{FF2B5EF4-FFF2-40B4-BE49-F238E27FC236}">
                        <a16:creationId xmlns:a16="http://schemas.microsoft.com/office/drawing/2014/main" id="{36D451E8-5F64-4660-8FC9-074B2D5420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2" descr="이끼바닥 - 끄코위키">
                    <a:extLst>
                      <a:ext uri="{FF2B5EF4-FFF2-40B4-BE49-F238E27FC236}">
                        <a16:creationId xmlns:a16="http://schemas.microsoft.com/office/drawing/2014/main" id="{1ED76A2D-7C28-4015-A296-1DAD3C900C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9C3ED60E-4CE5-4943-B5E8-452A37771AE2}"/>
                </a:ext>
              </a:extLst>
            </p:cNvPr>
            <p:cNvGrpSpPr/>
            <p:nvPr/>
          </p:nvGrpSpPr>
          <p:grpSpPr>
            <a:xfrm>
              <a:off x="1787525" y="5486313"/>
              <a:ext cx="2296479" cy="1152636"/>
              <a:chOff x="1787525" y="5486313"/>
              <a:chExt cx="2296479" cy="1152636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141713E-64E5-48B3-9809-63B2E95C9D5F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63D220C6-9094-4FF9-94AB-06A63FD20CC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5" name="Picture 2" descr="이끼바닥 - 끄코위키">
                    <a:extLst>
                      <a:ext uri="{FF2B5EF4-FFF2-40B4-BE49-F238E27FC236}">
                        <a16:creationId xmlns:a16="http://schemas.microsoft.com/office/drawing/2014/main" id="{831AF573-E956-491C-8C60-32EA77F418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" descr="이끼바닥 - 끄코위키">
                    <a:extLst>
                      <a:ext uri="{FF2B5EF4-FFF2-40B4-BE49-F238E27FC236}">
                        <a16:creationId xmlns:a16="http://schemas.microsoft.com/office/drawing/2014/main" id="{0470E486-79B8-4A4F-851D-1DD14A7EB3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9" name="그룹 168">
                  <a:extLst>
                    <a:ext uri="{FF2B5EF4-FFF2-40B4-BE49-F238E27FC236}">
                      <a16:creationId xmlns:a16="http://schemas.microsoft.com/office/drawing/2014/main" id="{32252AE1-6D1D-4D53-B99A-894689AFD77F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3" name="Picture 2" descr="이끼바닥 - 끄코위키">
                    <a:extLst>
                      <a:ext uri="{FF2B5EF4-FFF2-40B4-BE49-F238E27FC236}">
                        <a16:creationId xmlns:a16="http://schemas.microsoft.com/office/drawing/2014/main" id="{92DC7FEA-1979-41D5-82ED-164478EC5A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2" descr="이끼바닥 - 끄코위키">
                    <a:extLst>
                      <a:ext uri="{FF2B5EF4-FFF2-40B4-BE49-F238E27FC236}">
                        <a16:creationId xmlns:a16="http://schemas.microsoft.com/office/drawing/2014/main" id="{C5D2C53F-7C5A-44CD-89CA-2E2E56F114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0" name="그룹 169">
                  <a:extLst>
                    <a:ext uri="{FF2B5EF4-FFF2-40B4-BE49-F238E27FC236}">
                      <a16:creationId xmlns:a16="http://schemas.microsoft.com/office/drawing/2014/main" id="{864103C0-B585-400F-A6E1-23913345045B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1" name="Picture 2" descr="이끼바닥 - 끄코위키">
                    <a:extLst>
                      <a:ext uri="{FF2B5EF4-FFF2-40B4-BE49-F238E27FC236}">
                        <a16:creationId xmlns:a16="http://schemas.microsoft.com/office/drawing/2014/main" id="{A0030C20-1611-4B2E-AC0B-73EDD18E3B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2" descr="이끼바닥 - 끄코위키">
                    <a:extLst>
                      <a:ext uri="{FF2B5EF4-FFF2-40B4-BE49-F238E27FC236}">
                        <a16:creationId xmlns:a16="http://schemas.microsoft.com/office/drawing/2014/main" id="{B7BCED2A-0542-4679-A7C6-EF83FF0770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B11B8B02-B99C-4866-A575-2DF1EB2D80FD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9F2412F7-74ED-48E4-A4CD-9F4E9F336802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6" name="Picture 2" descr="이끼바닥 - 끄코위키">
                    <a:extLst>
                      <a:ext uri="{FF2B5EF4-FFF2-40B4-BE49-F238E27FC236}">
                        <a16:creationId xmlns:a16="http://schemas.microsoft.com/office/drawing/2014/main" id="{4532EC36-B8B6-42F4-A760-4F44C7E8B55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" descr="이끼바닥 - 끄코위키">
                    <a:extLst>
                      <a:ext uri="{FF2B5EF4-FFF2-40B4-BE49-F238E27FC236}">
                        <a16:creationId xmlns:a16="http://schemas.microsoft.com/office/drawing/2014/main" id="{AE6ECAEB-7DF0-4917-9D1F-29DD82B4C7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C88C97AF-3A90-4B7F-A8E9-60ADE31ACE22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4" name="Picture 2" descr="이끼바닥 - 끄코위키">
                    <a:extLst>
                      <a:ext uri="{FF2B5EF4-FFF2-40B4-BE49-F238E27FC236}">
                        <a16:creationId xmlns:a16="http://schemas.microsoft.com/office/drawing/2014/main" id="{7A4B365C-41FF-4E1D-A31B-C705B62069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5" name="Picture 2" descr="이끼바닥 - 끄코위키">
                    <a:extLst>
                      <a:ext uri="{FF2B5EF4-FFF2-40B4-BE49-F238E27FC236}">
                        <a16:creationId xmlns:a16="http://schemas.microsoft.com/office/drawing/2014/main" id="{0E8FCC9C-5117-46DC-ACED-DB1B554001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405129A-7145-4404-BF39-88DF0741A56A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2" name="Picture 2" descr="이끼바닥 - 끄코위키">
                    <a:extLst>
                      <a:ext uri="{FF2B5EF4-FFF2-40B4-BE49-F238E27FC236}">
                        <a16:creationId xmlns:a16="http://schemas.microsoft.com/office/drawing/2014/main" id="{893BFA8D-980B-457B-B4AF-08EBA59299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" descr="이끼바닥 - 끄코위키">
                    <a:extLst>
                      <a:ext uri="{FF2B5EF4-FFF2-40B4-BE49-F238E27FC236}">
                        <a16:creationId xmlns:a16="http://schemas.microsoft.com/office/drawing/2014/main" id="{BDC065B2-17EB-49A3-80E4-AEAA065FC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FC588FB-FAA0-4172-9F7D-30D3A7E141C7}"/>
              </a:ext>
            </a:extLst>
          </p:cNvPr>
          <p:cNvGrpSpPr/>
          <p:nvPr/>
        </p:nvGrpSpPr>
        <p:grpSpPr>
          <a:xfrm>
            <a:off x="5709391" y="3095848"/>
            <a:ext cx="584138" cy="309473"/>
            <a:chOff x="3023433" y="5115121"/>
            <a:chExt cx="584138" cy="309473"/>
          </a:xfrm>
        </p:grpSpPr>
        <p:pic>
          <p:nvPicPr>
            <p:cNvPr id="406" name="그림 405">
              <a:extLst>
                <a:ext uri="{FF2B5EF4-FFF2-40B4-BE49-F238E27FC236}">
                  <a16:creationId xmlns:a16="http://schemas.microsoft.com/office/drawing/2014/main" id="{D50F9263-9548-43E4-A145-3DA1E0140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07" name="그림 406">
              <a:extLst>
                <a:ext uri="{FF2B5EF4-FFF2-40B4-BE49-F238E27FC236}">
                  <a16:creationId xmlns:a16="http://schemas.microsoft.com/office/drawing/2014/main" id="{6573645B-8490-4391-B622-6D7336BD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08" name="그림 407">
              <a:extLst>
                <a:ext uri="{FF2B5EF4-FFF2-40B4-BE49-F238E27FC236}">
                  <a16:creationId xmlns:a16="http://schemas.microsoft.com/office/drawing/2014/main" id="{1ED08DC9-A3E3-4D29-99C6-08884FD02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09" name="그림 408">
              <a:extLst>
                <a:ext uri="{FF2B5EF4-FFF2-40B4-BE49-F238E27FC236}">
                  <a16:creationId xmlns:a16="http://schemas.microsoft.com/office/drawing/2014/main" id="{0A1E4823-3689-48A1-A1B7-506236BD8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597D23F8-9843-4B5A-BB44-901183EFCDA2}"/>
              </a:ext>
            </a:extLst>
          </p:cNvPr>
          <p:cNvGrpSpPr/>
          <p:nvPr/>
        </p:nvGrpSpPr>
        <p:grpSpPr>
          <a:xfrm>
            <a:off x="6283351" y="3089513"/>
            <a:ext cx="584138" cy="309473"/>
            <a:chOff x="3023433" y="5115121"/>
            <a:chExt cx="584138" cy="309473"/>
          </a:xfrm>
        </p:grpSpPr>
        <p:pic>
          <p:nvPicPr>
            <p:cNvPr id="416" name="그림 415">
              <a:extLst>
                <a:ext uri="{FF2B5EF4-FFF2-40B4-BE49-F238E27FC236}">
                  <a16:creationId xmlns:a16="http://schemas.microsoft.com/office/drawing/2014/main" id="{0EA82930-A46F-4677-A17E-C5D7B2459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17" name="그림 416">
              <a:extLst>
                <a:ext uri="{FF2B5EF4-FFF2-40B4-BE49-F238E27FC236}">
                  <a16:creationId xmlns:a16="http://schemas.microsoft.com/office/drawing/2014/main" id="{3B341834-9978-4D89-B67A-8D392A606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18" name="그림 417">
              <a:extLst>
                <a:ext uri="{FF2B5EF4-FFF2-40B4-BE49-F238E27FC236}">
                  <a16:creationId xmlns:a16="http://schemas.microsoft.com/office/drawing/2014/main" id="{9C2C1FB0-222F-45F0-AF5E-3F64321EE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19" name="그림 418">
              <a:extLst>
                <a:ext uri="{FF2B5EF4-FFF2-40B4-BE49-F238E27FC236}">
                  <a16:creationId xmlns:a16="http://schemas.microsoft.com/office/drawing/2014/main" id="{969F9F28-0CCE-4D0D-94A3-BFEFCFBF9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36" name="그림 435">
            <a:extLst>
              <a:ext uri="{FF2B5EF4-FFF2-40B4-BE49-F238E27FC236}">
                <a16:creationId xmlns:a16="http://schemas.microsoft.com/office/drawing/2014/main" id="{9866FC96-1647-4D2C-9C19-1BD060E44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088" y="3090961"/>
            <a:ext cx="232705" cy="232705"/>
          </a:xfrm>
          <a:prstGeom prst="rect">
            <a:avLst/>
          </a:prstGeom>
        </p:spPr>
      </p:pic>
      <p:pic>
        <p:nvPicPr>
          <p:cNvPr id="438" name="그림 437">
            <a:extLst>
              <a:ext uri="{FF2B5EF4-FFF2-40B4-BE49-F238E27FC236}">
                <a16:creationId xmlns:a16="http://schemas.microsoft.com/office/drawing/2014/main" id="{F4244853-C955-4DB1-A266-D6C1F080E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038" y="3205589"/>
            <a:ext cx="232705" cy="232705"/>
          </a:xfrm>
          <a:prstGeom prst="rect">
            <a:avLst/>
          </a:prstGeom>
        </p:spPr>
      </p:pic>
      <p:pic>
        <p:nvPicPr>
          <p:cNvPr id="1052" name="그림 1051">
            <a:extLst>
              <a:ext uri="{FF2B5EF4-FFF2-40B4-BE49-F238E27FC236}">
                <a16:creationId xmlns:a16="http://schemas.microsoft.com/office/drawing/2014/main" id="{00ECF900-7515-4D65-909D-49B8A09C6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734" y="2894868"/>
            <a:ext cx="226618" cy="226618"/>
          </a:xfrm>
          <a:prstGeom prst="rect">
            <a:avLst/>
          </a:prstGeom>
        </p:spPr>
      </p:pic>
      <p:pic>
        <p:nvPicPr>
          <p:cNvPr id="442" name="그림 441">
            <a:extLst>
              <a:ext uri="{FF2B5EF4-FFF2-40B4-BE49-F238E27FC236}">
                <a16:creationId xmlns:a16="http://schemas.microsoft.com/office/drawing/2014/main" id="{3339596D-ABCB-4D16-8142-DD679CF90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734" y="3123641"/>
            <a:ext cx="226618" cy="226618"/>
          </a:xfrm>
          <a:prstGeom prst="rect">
            <a:avLst/>
          </a:prstGeom>
        </p:spPr>
      </p:pic>
      <p:pic>
        <p:nvPicPr>
          <p:cNvPr id="446" name="그림 445">
            <a:extLst>
              <a:ext uri="{FF2B5EF4-FFF2-40B4-BE49-F238E27FC236}">
                <a16:creationId xmlns:a16="http://schemas.microsoft.com/office/drawing/2014/main" id="{77679444-DA21-429C-8DB9-9BFD0C6EB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782" y="3171185"/>
            <a:ext cx="226618" cy="226618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5806070A-8C18-43DC-8F19-F3350D11B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1741" y="3641249"/>
            <a:ext cx="226618" cy="226618"/>
          </a:xfrm>
          <a:prstGeom prst="rect">
            <a:avLst/>
          </a:prstGeom>
        </p:spPr>
      </p:pic>
      <p:pic>
        <p:nvPicPr>
          <p:cNvPr id="448" name="그림 447">
            <a:extLst>
              <a:ext uri="{FF2B5EF4-FFF2-40B4-BE49-F238E27FC236}">
                <a16:creationId xmlns:a16="http://schemas.microsoft.com/office/drawing/2014/main" id="{876EA6E6-F409-4D84-8D3F-C402C8C15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287" y="3319477"/>
            <a:ext cx="226618" cy="226618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41570A0E-2C29-48F4-B8F8-4621A0392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280" y="3460161"/>
            <a:ext cx="226618" cy="226618"/>
          </a:xfrm>
          <a:prstGeom prst="rect">
            <a:avLst/>
          </a:prstGeom>
        </p:spPr>
      </p:pic>
      <p:pic>
        <p:nvPicPr>
          <p:cNvPr id="452" name="Picture 22" descr="마인크래프트/빨간색 버섯">
            <a:extLst>
              <a:ext uri="{FF2B5EF4-FFF2-40B4-BE49-F238E27FC236}">
                <a16:creationId xmlns:a16="http://schemas.microsoft.com/office/drawing/2014/main" id="{76C98BC4-3638-47CD-9E0D-503CB493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60" y="2521868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3" name="Picture 22" descr="마인크래프트/빨간색 버섯">
            <a:extLst>
              <a:ext uri="{FF2B5EF4-FFF2-40B4-BE49-F238E27FC236}">
                <a16:creationId xmlns:a16="http://schemas.microsoft.com/office/drawing/2014/main" id="{485250F1-6360-4475-86A0-A03276A2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92" y="3134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4" name="Picture 22" descr="마인크래프트/빨간색 버섯">
            <a:extLst>
              <a:ext uri="{FF2B5EF4-FFF2-40B4-BE49-F238E27FC236}">
                <a16:creationId xmlns:a16="http://schemas.microsoft.com/office/drawing/2014/main" id="{BB5A570B-1774-4ADC-B1B5-2D7D636D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62" y="3247652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" name="그림 456">
            <a:extLst>
              <a:ext uri="{FF2B5EF4-FFF2-40B4-BE49-F238E27FC236}">
                <a16:creationId xmlns:a16="http://schemas.microsoft.com/office/drawing/2014/main" id="{08951378-79E9-4838-9F02-CA199F283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6363" y="3509058"/>
            <a:ext cx="226618" cy="226618"/>
          </a:xfrm>
          <a:prstGeom prst="rect">
            <a:avLst/>
          </a:prstGeom>
        </p:spPr>
      </p:pic>
      <p:pic>
        <p:nvPicPr>
          <p:cNvPr id="463" name="그림 462">
            <a:extLst>
              <a:ext uri="{FF2B5EF4-FFF2-40B4-BE49-F238E27FC236}">
                <a16:creationId xmlns:a16="http://schemas.microsoft.com/office/drawing/2014/main" id="{1D3C942D-E33F-421A-8359-8474C9981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2233" y="3415196"/>
            <a:ext cx="164674" cy="164674"/>
          </a:xfrm>
          <a:prstGeom prst="rect">
            <a:avLst/>
          </a:prstGeom>
        </p:spPr>
      </p:pic>
      <p:grpSp>
        <p:nvGrpSpPr>
          <p:cNvPr id="430" name="그룹 429">
            <a:extLst>
              <a:ext uri="{FF2B5EF4-FFF2-40B4-BE49-F238E27FC236}">
                <a16:creationId xmlns:a16="http://schemas.microsoft.com/office/drawing/2014/main" id="{394BFC85-3659-4018-8AB6-52DA4C13041A}"/>
              </a:ext>
            </a:extLst>
          </p:cNvPr>
          <p:cNvGrpSpPr/>
          <p:nvPr/>
        </p:nvGrpSpPr>
        <p:grpSpPr>
          <a:xfrm>
            <a:off x="7099147" y="2954672"/>
            <a:ext cx="584138" cy="309473"/>
            <a:chOff x="3023433" y="5115121"/>
            <a:chExt cx="584138" cy="309473"/>
          </a:xfrm>
        </p:grpSpPr>
        <p:pic>
          <p:nvPicPr>
            <p:cNvPr id="431" name="그림 430">
              <a:extLst>
                <a:ext uri="{FF2B5EF4-FFF2-40B4-BE49-F238E27FC236}">
                  <a16:creationId xmlns:a16="http://schemas.microsoft.com/office/drawing/2014/main" id="{27462FCB-BB82-420E-8F1F-0EE52FBAB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32" name="그림 431">
              <a:extLst>
                <a:ext uri="{FF2B5EF4-FFF2-40B4-BE49-F238E27FC236}">
                  <a16:creationId xmlns:a16="http://schemas.microsoft.com/office/drawing/2014/main" id="{35BBED54-F0AC-4398-BF94-34F574D9D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33" name="그림 432">
              <a:extLst>
                <a:ext uri="{FF2B5EF4-FFF2-40B4-BE49-F238E27FC236}">
                  <a16:creationId xmlns:a16="http://schemas.microsoft.com/office/drawing/2014/main" id="{A1BA1C45-0584-4310-B7AE-6827717B0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34" name="그림 433">
              <a:extLst>
                <a:ext uri="{FF2B5EF4-FFF2-40B4-BE49-F238E27FC236}">
                  <a16:creationId xmlns:a16="http://schemas.microsoft.com/office/drawing/2014/main" id="{E14B43F9-6203-4C1A-AB16-F813B894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DFA7ACB-EDE9-40DC-9350-8D4E08872BB7}"/>
              </a:ext>
            </a:extLst>
          </p:cNvPr>
          <p:cNvGrpSpPr/>
          <p:nvPr/>
        </p:nvGrpSpPr>
        <p:grpSpPr>
          <a:xfrm>
            <a:off x="6934320" y="1769126"/>
            <a:ext cx="2845437" cy="1426333"/>
            <a:chOff x="1787525" y="5212616"/>
            <a:chExt cx="2845437" cy="142633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169A14B3-82B4-41EA-8D42-5D52BF876157}"/>
                </a:ext>
              </a:extLst>
            </p:cNvPr>
            <p:cNvGrpSpPr/>
            <p:nvPr/>
          </p:nvGrpSpPr>
          <p:grpSpPr>
            <a:xfrm>
              <a:off x="2336483" y="5212616"/>
              <a:ext cx="2296479" cy="1152636"/>
              <a:chOff x="1787525" y="5486313"/>
              <a:chExt cx="2296479" cy="1152636"/>
            </a:xfrm>
          </p:grpSpPr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62BC32B1-8A30-47CC-82E6-D1B76D7C8AF4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74" name="그룹 273">
                  <a:extLst>
                    <a:ext uri="{FF2B5EF4-FFF2-40B4-BE49-F238E27FC236}">
                      <a16:creationId xmlns:a16="http://schemas.microsoft.com/office/drawing/2014/main" id="{77BE7747-2AC1-48C3-BA68-E9AA741C28DF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81" name="Picture 2" descr="이끼바닥 - 끄코위키">
                    <a:extLst>
                      <a:ext uri="{FF2B5EF4-FFF2-40B4-BE49-F238E27FC236}">
                        <a16:creationId xmlns:a16="http://schemas.microsoft.com/office/drawing/2014/main" id="{EEBFC55D-F34D-4196-B366-C4767B531C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2" name="Picture 2" descr="이끼바닥 - 끄코위키">
                    <a:extLst>
                      <a:ext uri="{FF2B5EF4-FFF2-40B4-BE49-F238E27FC236}">
                        <a16:creationId xmlns:a16="http://schemas.microsoft.com/office/drawing/2014/main" id="{1867419B-0BEE-43CE-93B6-FC42D50CCB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75" name="그룹 274">
                  <a:extLst>
                    <a:ext uri="{FF2B5EF4-FFF2-40B4-BE49-F238E27FC236}">
                      <a16:creationId xmlns:a16="http://schemas.microsoft.com/office/drawing/2014/main" id="{E28AF25E-688A-4601-8CFB-7E54631CEFAD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9" name="Picture 2" descr="이끼바닥 - 끄코위키">
                    <a:extLst>
                      <a:ext uri="{FF2B5EF4-FFF2-40B4-BE49-F238E27FC236}">
                        <a16:creationId xmlns:a16="http://schemas.microsoft.com/office/drawing/2014/main" id="{32CF28E7-125E-444C-A75F-FA46A44E07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0" name="Picture 2" descr="이끼바닥 - 끄코위키">
                    <a:extLst>
                      <a:ext uri="{FF2B5EF4-FFF2-40B4-BE49-F238E27FC236}">
                        <a16:creationId xmlns:a16="http://schemas.microsoft.com/office/drawing/2014/main" id="{85EB239C-2F1C-4D04-89FA-3F43CA3894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76" name="그룹 275">
                  <a:extLst>
                    <a:ext uri="{FF2B5EF4-FFF2-40B4-BE49-F238E27FC236}">
                      <a16:creationId xmlns:a16="http://schemas.microsoft.com/office/drawing/2014/main" id="{DAD9AEB7-5D5F-49A7-91BD-AAD50C1F96B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7" name="Picture 2" descr="이끼바닥 - 끄코위키">
                    <a:extLst>
                      <a:ext uri="{FF2B5EF4-FFF2-40B4-BE49-F238E27FC236}">
                        <a16:creationId xmlns:a16="http://schemas.microsoft.com/office/drawing/2014/main" id="{BA8FFC02-4F41-40C5-A25B-137A28E037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8" name="Picture 2" descr="이끼바닥 - 끄코위키">
                    <a:extLst>
                      <a:ext uri="{FF2B5EF4-FFF2-40B4-BE49-F238E27FC236}">
                        <a16:creationId xmlns:a16="http://schemas.microsoft.com/office/drawing/2014/main" id="{185EA1E5-FFBC-411B-B711-895291405F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7F73EE3-D818-4F08-B217-52B38BA816DA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D8E113CB-C319-45F7-9009-69F056999D71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2" name="Picture 2" descr="이끼바닥 - 끄코위키">
                    <a:extLst>
                      <a:ext uri="{FF2B5EF4-FFF2-40B4-BE49-F238E27FC236}">
                        <a16:creationId xmlns:a16="http://schemas.microsoft.com/office/drawing/2014/main" id="{64493055-50E6-401D-832D-51503FFD6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3" name="Picture 2" descr="이끼바닥 - 끄코위키">
                    <a:extLst>
                      <a:ext uri="{FF2B5EF4-FFF2-40B4-BE49-F238E27FC236}">
                        <a16:creationId xmlns:a16="http://schemas.microsoft.com/office/drawing/2014/main" id="{4F833BBB-DA88-4F44-AA02-91A186F785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6" name="그룹 265">
                  <a:extLst>
                    <a:ext uri="{FF2B5EF4-FFF2-40B4-BE49-F238E27FC236}">
                      <a16:creationId xmlns:a16="http://schemas.microsoft.com/office/drawing/2014/main" id="{E9466E22-0D5B-4C61-8771-5168EE51140D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0" name="Picture 2" descr="이끼바닥 - 끄코위키">
                    <a:extLst>
                      <a:ext uri="{FF2B5EF4-FFF2-40B4-BE49-F238E27FC236}">
                        <a16:creationId xmlns:a16="http://schemas.microsoft.com/office/drawing/2014/main" id="{3CF162FC-FD01-4FAF-93AC-973ABA71CB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1" name="Picture 2" descr="이끼바닥 - 끄코위키">
                    <a:extLst>
                      <a:ext uri="{FF2B5EF4-FFF2-40B4-BE49-F238E27FC236}">
                        <a16:creationId xmlns:a16="http://schemas.microsoft.com/office/drawing/2014/main" id="{7A692906-1C38-4A39-A628-3F3A9CEDAAA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61969A47-8E2F-48E1-BE63-CE16A7DE7C8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68" name="Picture 2" descr="이끼바닥 - 끄코위키">
                    <a:extLst>
                      <a:ext uri="{FF2B5EF4-FFF2-40B4-BE49-F238E27FC236}">
                        <a16:creationId xmlns:a16="http://schemas.microsoft.com/office/drawing/2014/main" id="{DDABC795-3AFB-4714-AB7C-8C0FD5542E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9" name="Picture 2" descr="이끼바닥 - 끄코위키">
                    <a:extLst>
                      <a:ext uri="{FF2B5EF4-FFF2-40B4-BE49-F238E27FC236}">
                        <a16:creationId xmlns:a16="http://schemas.microsoft.com/office/drawing/2014/main" id="{C527D413-1AA6-4391-9D48-8E3FBFE4C1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BE7C1B30-CE29-4595-8051-228EEC29F6D5}"/>
                </a:ext>
              </a:extLst>
            </p:cNvPr>
            <p:cNvGrpSpPr/>
            <p:nvPr/>
          </p:nvGrpSpPr>
          <p:grpSpPr>
            <a:xfrm>
              <a:off x="1787525" y="5486313"/>
              <a:ext cx="2296479" cy="1152636"/>
              <a:chOff x="1787525" y="5486313"/>
              <a:chExt cx="2296479" cy="1152636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23C1F16-1B63-40A0-B0F6-938781D7CA61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54" name="그룹 253">
                  <a:extLst>
                    <a:ext uri="{FF2B5EF4-FFF2-40B4-BE49-F238E27FC236}">
                      <a16:creationId xmlns:a16="http://schemas.microsoft.com/office/drawing/2014/main" id="{CB5181DD-91F6-49FD-9E47-AA53FC2D2BF5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61" name="Picture 2" descr="이끼바닥 - 끄코위키">
                    <a:extLst>
                      <a:ext uri="{FF2B5EF4-FFF2-40B4-BE49-F238E27FC236}">
                        <a16:creationId xmlns:a16="http://schemas.microsoft.com/office/drawing/2014/main" id="{BD23015D-DD92-4F67-847D-B12A4599AA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2" name="Picture 2" descr="이끼바닥 - 끄코위키">
                    <a:extLst>
                      <a:ext uri="{FF2B5EF4-FFF2-40B4-BE49-F238E27FC236}">
                        <a16:creationId xmlns:a16="http://schemas.microsoft.com/office/drawing/2014/main" id="{199753D7-0E18-41D6-A024-B927A82FED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48C2F756-1513-4CA5-AFF1-3F575BCAC8EE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9" name="Picture 2" descr="이끼바닥 - 끄코위키">
                    <a:extLst>
                      <a:ext uri="{FF2B5EF4-FFF2-40B4-BE49-F238E27FC236}">
                        <a16:creationId xmlns:a16="http://schemas.microsoft.com/office/drawing/2014/main" id="{B303920C-338A-4372-BA5C-6FB75F6C32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0" name="Picture 2" descr="이끼바닥 - 끄코위키">
                    <a:extLst>
                      <a:ext uri="{FF2B5EF4-FFF2-40B4-BE49-F238E27FC236}">
                        <a16:creationId xmlns:a16="http://schemas.microsoft.com/office/drawing/2014/main" id="{7D05B81C-EADC-47A9-9615-46691936B3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B2CC9A1F-1081-48F2-A1AB-4BF15825A68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7" name="Picture 2" descr="이끼바닥 - 끄코위키">
                    <a:extLst>
                      <a:ext uri="{FF2B5EF4-FFF2-40B4-BE49-F238E27FC236}">
                        <a16:creationId xmlns:a16="http://schemas.microsoft.com/office/drawing/2014/main" id="{B0D2C354-9EFA-4F34-98F2-86A40E07C5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8" name="Picture 2" descr="이끼바닥 - 끄코위키">
                    <a:extLst>
                      <a:ext uri="{FF2B5EF4-FFF2-40B4-BE49-F238E27FC236}">
                        <a16:creationId xmlns:a16="http://schemas.microsoft.com/office/drawing/2014/main" id="{535FB5F7-4CB0-4AA0-A18B-D3C6E3FB79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D6759D70-2BD2-4541-AACA-73FDE0F95FE1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687E01C3-CAF0-4391-A7AB-90A5ECA15246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2" name="Picture 2" descr="이끼바닥 - 끄코위키">
                    <a:extLst>
                      <a:ext uri="{FF2B5EF4-FFF2-40B4-BE49-F238E27FC236}">
                        <a16:creationId xmlns:a16="http://schemas.microsoft.com/office/drawing/2014/main" id="{658AB639-680D-4788-9E15-AFCD8BECB8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3" name="Picture 2" descr="이끼바닥 - 끄코위키">
                    <a:extLst>
                      <a:ext uri="{FF2B5EF4-FFF2-40B4-BE49-F238E27FC236}">
                        <a16:creationId xmlns:a16="http://schemas.microsoft.com/office/drawing/2014/main" id="{E862FD52-83BA-4699-99EF-7283E1F837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46" name="그룹 245">
                  <a:extLst>
                    <a:ext uri="{FF2B5EF4-FFF2-40B4-BE49-F238E27FC236}">
                      <a16:creationId xmlns:a16="http://schemas.microsoft.com/office/drawing/2014/main" id="{B8E4D95D-5581-4946-A2D5-36EDFB9A71CE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0" name="Picture 2" descr="이끼바닥 - 끄코위키">
                    <a:extLst>
                      <a:ext uri="{FF2B5EF4-FFF2-40B4-BE49-F238E27FC236}">
                        <a16:creationId xmlns:a16="http://schemas.microsoft.com/office/drawing/2014/main" id="{8BA5E108-370C-4A15-80D4-24C2ACBDD3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1" name="Picture 2" descr="이끼바닥 - 끄코위키">
                    <a:extLst>
                      <a:ext uri="{FF2B5EF4-FFF2-40B4-BE49-F238E27FC236}">
                        <a16:creationId xmlns:a16="http://schemas.microsoft.com/office/drawing/2014/main" id="{21E6ACFD-F9CB-4D87-809A-D64734D535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673BADE4-9123-4323-894F-52506BA83874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48" name="Picture 2" descr="이끼바닥 - 끄코위키">
                    <a:extLst>
                      <a:ext uri="{FF2B5EF4-FFF2-40B4-BE49-F238E27FC236}">
                        <a16:creationId xmlns:a16="http://schemas.microsoft.com/office/drawing/2014/main" id="{4A54AD10-C5D5-40F6-B664-21337EC766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9" name="Picture 2" descr="이끼바닥 - 끄코위키">
                    <a:extLst>
                      <a:ext uri="{FF2B5EF4-FFF2-40B4-BE49-F238E27FC236}">
                        <a16:creationId xmlns:a16="http://schemas.microsoft.com/office/drawing/2014/main" id="{577BE3A9-4E91-4678-ADF0-8845D8EB69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318F3A4A-648B-4071-AD6A-01047132A897}"/>
              </a:ext>
            </a:extLst>
          </p:cNvPr>
          <p:cNvGrpSpPr/>
          <p:nvPr/>
        </p:nvGrpSpPr>
        <p:grpSpPr>
          <a:xfrm>
            <a:off x="1174608" y="4819254"/>
            <a:ext cx="2694456" cy="1640320"/>
            <a:chOff x="1633857" y="4943727"/>
            <a:chExt cx="2846705" cy="1644739"/>
          </a:xfrm>
        </p:grpSpPr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D2DCF492-FCB3-4AF3-B56E-44B0C9DD3BC8}"/>
                </a:ext>
              </a:extLst>
            </p:cNvPr>
            <p:cNvGrpSpPr/>
            <p:nvPr/>
          </p:nvGrpSpPr>
          <p:grpSpPr>
            <a:xfrm>
              <a:off x="1635125" y="5162133"/>
              <a:ext cx="2845437" cy="1289808"/>
              <a:chOff x="1635125" y="5162133"/>
              <a:chExt cx="2845437" cy="128980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088171D-6FDC-4AFD-81C7-3834B8E83BF9}"/>
                  </a:ext>
                </a:extLst>
              </p:cNvPr>
              <p:cNvGrpSpPr/>
              <p:nvPr/>
            </p:nvGrpSpPr>
            <p:grpSpPr>
              <a:xfrm>
                <a:off x="2457928" y="516213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F332BD-7ECD-4858-B3F5-305BD8825DD6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5" name="Picture 2" descr="이끼바닥 - 끄코위키">
                    <a:extLst>
                      <a:ext uri="{FF2B5EF4-FFF2-40B4-BE49-F238E27FC236}">
                        <a16:creationId xmlns:a16="http://schemas.microsoft.com/office/drawing/2014/main" id="{BC9521C5-1178-4D15-A639-FFBCCBD415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Picture 2" descr="이끼바닥 - 끄코위키">
                    <a:extLst>
                      <a:ext uri="{FF2B5EF4-FFF2-40B4-BE49-F238E27FC236}">
                        <a16:creationId xmlns:a16="http://schemas.microsoft.com/office/drawing/2014/main" id="{21AFA8FA-074F-4638-9F92-3D5B3F8C40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2A2CE7E9-60E9-4DE4-B896-6A3F0FD6C9D3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3" name="Picture 2" descr="이끼바닥 - 끄코위키">
                    <a:extLst>
                      <a:ext uri="{FF2B5EF4-FFF2-40B4-BE49-F238E27FC236}">
                        <a16:creationId xmlns:a16="http://schemas.microsoft.com/office/drawing/2014/main" id="{2E2BB15D-6157-4BC7-9E80-31D8AA6D42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" name="Picture 2" descr="이끼바닥 - 끄코위키">
                    <a:extLst>
                      <a:ext uri="{FF2B5EF4-FFF2-40B4-BE49-F238E27FC236}">
                        <a16:creationId xmlns:a16="http://schemas.microsoft.com/office/drawing/2014/main" id="{3D9ACBE9-1B5F-47FB-A360-897756974F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55C0A09-4948-42E6-9717-8D2DA9D4A4E5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1" name="Picture 2" descr="이끼바닥 - 끄코위키">
                    <a:extLst>
                      <a:ext uri="{FF2B5EF4-FFF2-40B4-BE49-F238E27FC236}">
                        <a16:creationId xmlns:a16="http://schemas.microsoft.com/office/drawing/2014/main" id="{DE1AB677-9831-4221-8707-3E5F1E91D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2" descr="이끼바닥 - 끄코위키">
                    <a:extLst>
                      <a:ext uri="{FF2B5EF4-FFF2-40B4-BE49-F238E27FC236}">
                        <a16:creationId xmlns:a16="http://schemas.microsoft.com/office/drawing/2014/main" id="{9F9ABD3E-AA49-4226-96D6-E7F1401F46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3A70D18-C67B-41DC-A092-8318CB837DFD}"/>
                  </a:ext>
                </a:extLst>
              </p:cNvPr>
              <p:cNvGrpSpPr/>
              <p:nvPr/>
            </p:nvGrpSpPr>
            <p:grpSpPr>
              <a:xfrm>
                <a:off x="2184083" y="529874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86371EC6-F77A-4C31-BC9D-713FE9AFBA5C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6" name="Picture 2" descr="이끼바닥 - 끄코위키">
                    <a:extLst>
                      <a:ext uri="{FF2B5EF4-FFF2-40B4-BE49-F238E27FC236}">
                        <a16:creationId xmlns:a16="http://schemas.microsoft.com/office/drawing/2014/main" id="{2B6C3FA5-8F6F-4C18-88BE-CBC0561763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2" descr="이끼바닥 - 끄코위키">
                    <a:extLst>
                      <a:ext uri="{FF2B5EF4-FFF2-40B4-BE49-F238E27FC236}">
                        <a16:creationId xmlns:a16="http://schemas.microsoft.com/office/drawing/2014/main" id="{008B0643-90BF-4600-BE4B-BCFE0265C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B9DFDE4-0058-4300-85EC-303C46AAD81A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4" name="Picture 2" descr="이끼바닥 - 끄코위키">
                    <a:extLst>
                      <a:ext uri="{FF2B5EF4-FFF2-40B4-BE49-F238E27FC236}">
                        <a16:creationId xmlns:a16="http://schemas.microsoft.com/office/drawing/2014/main" id="{8F5005D1-C233-4EF1-9EA6-906D22F76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2" descr="이끼바닥 - 끄코위키">
                    <a:extLst>
                      <a:ext uri="{FF2B5EF4-FFF2-40B4-BE49-F238E27FC236}">
                        <a16:creationId xmlns:a16="http://schemas.microsoft.com/office/drawing/2014/main" id="{64997306-2138-4BD9-9652-3FA1B8209A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74F43D1-0978-4D65-A499-820032C8647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2" name="Picture 2" descr="이끼바닥 - 끄코위키">
                    <a:extLst>
                      <a:ext uri="{FF2B5EF4-FFF2-40B4-BE49-F238E27FC236}">
                        <a16:creationId xmlns:a16="http://schemas.microsoft.com/office/drawing/2014/main" id="{81E95E68-59FE-4331-A3A1-9C04E16DC9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2" descr="이끼바닥 - 끄코위키">
                    <a:extLst>
                      <a:ext uri="{FF2B5EF4-FFF2-40B4-BE49-F238E27FC236}">
                        <a16:creationId xmlns:a16="http://schemas.microsoft.com/office/drawing/2014/main" id="{810A514D-B043-41B0-992A-9C9F91915B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33B3A19-C8BB-436B-8D5F-5CF775B9F051}"/>
                  </a:ext>
                </a:extLst>
              </p:cNvPr>
              <p:cNvGrpSpPr/>
              <p:nvPr/>
            </p:nvGrpSpPr>
            <p:grpSpPr>
              <a:xfrm flipH="1">
                <a:off x="1908970" y="543583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3" name="Picture 2" descr="이끼바닥 - 끄코위키">
                  <a:extLst>
                    <a:ext uri="{FF2B5EF4-FFF2-40B4-BE49-F238E27FC236}">
                      <a16:creationId xmlns:a16="http://schemas.microsoft.com/office/drawing/2014/main" id="{93FC5A86-29B9-49C4-A182-F40F8B84BD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이끼바닥 - 끄코위키">
                  <a:extLst>
                    <a:ext uri="{FF2B5EF4-FFF2-40B4-BE49-F238E27FC236}">
                      <a16:creationId xmlns:a16="http://schemas.microsoft.com/office/drawing/2014/main" id="{350681B0-BDF3-4448-BDD2-D538AAA1A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2BDD046-30CF-49FB-B8B5-48FB40EC99F2}"/>
                  </a:ext>
                </a:extLst>
              </p:cNvPr>
              <p:cNvGrpSpPr/>
              <p:nvPr/>
            </p:nvGrpSpPr>
            <p:grpSpPr>
              <a:xfrm flipH="1">
                <a:off x="2472532" y="570888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1" name="Picture 2" descr="이끼바닥 - 끄코위키">
                  <a:extLst>
                    <a:ext uri="{FF2B5EF4-FFF2-40B4-BE49-F238E27FC236}">
                      <a16:creationId xmlns:a16="http://schemas.microsoft.com/office/drawing/2014/main" id="{48E1B93C-F519-421D-901A-D562D634DB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이끼바닥 - 끄코위키">
                  <a:extLst>
                    <a:ext uri="{FF2B5EF4-FFF2-40B4-BE49-F238E27FC236}">
                      <a16:creationId xmlns:a16="http://schemas.microsoft.com/office/drawing/2014/main" id="{1B5284CA-4FFC-4E56-8CC7-F9100E41D8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D338507-0E9E-42B2-BB32-FB334A51C19F}"/>
                  </a:ext>
                </a:extLst>
              </p:cNvPr>
              <p:cNvGrpSpPr/>
              <p:nvPr/>
            </p:nvGrpSpPr>
            <p:grpSpPr>
              <a:xfrm flipH="1">
                <a:off x="3029904" y="5984958"/>
                <a:ext cx="901700" cy="466896"/>
                <a:chOff x="4819650" y="6051550"/>
                <a:chExt cx="901700" cy="466896"/>
              </a:xfrm>
            </p:grpSpPr>
            <p:pic>
              <p:nvPicPr>
                <p:cNvPr id="29" name="Picture 2" descr="이끼바닥 - 끄코위키">
                  <a:extLst>
                    <a:ext uri="{FF2B5EF4-FFF2-40B4-BE49-F238E27FC236}">
                      <a16:creationId xmlns:a16="http://schemas.microsoft.com/office/drawing/2014/main" id="{878C4A9B-D1D9-4503-9673-4FDD71108F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 descr="이끼바닥 - 끄코위키">
                  <a:extLst>
                    <a:ext uri="{FF2B5EF4-FFF2-40B4-BE49-F238E27FC236}">
                      <a16:creationId xmlns:a16="http://schemas.microsoft.com/office/drawing/2014/main" id="{EC2992CD-1A3A-4BC9-AF45-964CECAC5C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이끼바닥 - 끄코위키">
                <a:extLst>
                  <a:ext uri="{FF2B5EF4-FFF2-40B4-BE49-F238E27FC236}">
                    <a16:creationId xmlns:a16="http://schemas.microsoft.com/office/drawing/2014/main" id="{EA9E3D05-813D-4C3F-9B3F-B0B0BE0808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635125" y="557244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이끼바닥 - 끄코위키">
                <a:extLst>
                  <a:ext uri="{FF2B5EF4-FFF2-40B4-BE49-F238E27FC236}">
                    <a16:creationId xmlns:a16="http://schemas.microsoft.com/office/drawing/2014/main" id="{0C2D62C9-8184-412C-B775-DDB557DC4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917700" y="570896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이끼바닥 - 끄코위키">
                <a:extLst>
                  <a:ext uri="{FF2B5EF4-FFF2-40B4-BE49-F238E27FC236}">
                    <a16:creationId xmlns:a16="http://schemas.microsoft.com/office/drawing/2014/main" id="{03CF7150-A628-4D09-BE0C-3AA4A3438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198687" y="584549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이끼바닥 - 끄코위키">
                <a:extLst>
                  <a:ext uri="{FF2B5EF4-FFF2-40B4-BE49-F238E27FC236}">
                    <a16:creationId xmlns:a16="http://schemas.microsoft.com/office/drawing/2014/main" id="{5D074539-45EE-4AA0-AD97-7042CD087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481262" y="598201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이끼바닥 - 끄코위키">
                <a:extLst>
                  <a:ext uri="{FF2B5EF4-FFF2-40B4-BE49-F238E27FC236}">
                    <a16:creationId xmlns:a16="http://schemas.microsoft.com/office/drawing/2014/main" id="{E7C90AD0-EAE2-4D54-BE83-2C7FCBFB5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756059" y="6121570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2" name="Picture 4" descr="마인크래프트 이끼 낀 조약돌">
              <a:extLst>
                <a:ext uri="{FF2B5EF4-FFF2-40B4-BE49-F238E27FC236}">
                  <a16:creationId xmlns:a16="http://schemas.microsoft.com/office/drawing/2014/main" id="{6A8BFA77-E860-4B19-B4CE-633B8317E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436" y="4943727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조약돌 - Minecraft 위키">
              <a:extLst>
                <a:ext uri="{FF2B5EF4-FFF2-40B4-BE49-F238E27FC236}">
                  <a16:creationId xmlns:a16="http://schemas.microsoft.com/office/drawing/2014/main" id="{5CFB1DD6-027C-41F6-B8CA-B5510C9F2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913" y="5039722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4" descr="마인크래프트 이끼 낀 조약돌">
              <a:extLst>
                <a:ext uri="{FF2B5EF4-FFF2-40B4-BE49-F238E27FC236}">
                  <a16:creationId xmlns:a16="http://schemas.microsoft.com/office/drawing/2014/main" id="{83C8E9FE-DD9B-4562-A39D-5968C7C56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943" y="516079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" name="Picture 4" descr="마인크래프트 이끼 낀 조약돌">
              <a:extLst>
                <a:ext uri="{FF2B5EF4-FFF2-40B4-BE49-F238E27FC236}">
                  <a16:creationId xmlns:a16="http://schemas.microsoft.com/office/drawing/2014/main" id="{54BECE53-92D0-4A8D-970A-925B3CD47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194" y="537782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4" descr="마인크래프트 이끼 낀 조약돌">
              <a:extLst>
                <a:ext uri="{FF2B5EF4-FFF2-40B4-BE49-F238E27FC236}">
                  <a16:creationId xmlns:a16="http://schemas.microsoft.com/office/drawing/2014/main" id="{1AF17ED0-24FA-444E-8EE6-69E148C32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795" y="549505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4" descr="마인크래프트 이끼 낀 조약돌">
              <a:extLst>
                <a:ext uri="{FF2B5EF4-FFF2-40B4-BE49-F238E27FC236}">
                  <a16:creationId xmlns:a16="http://schemas.microsoft.com/office/drawing/2014/main" id="{B674EDD9-8CCC-476A-A5D5-52F0768C4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599" y="563617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이끼바닥 - 끄코위키">
              <a:extLst>
                <a:ext uri="{FF2B5EF4-FFF2-40B4-BE49-F238E27FC236}">
                  <a16:creationId xmlns:a16="http://schemas.microsoft.com/office/drawing/2014/main" id="{EFBAFFBC-1608-4DB9-A223-F67077990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39"/>
            <a:stretch/>
          </p:blipFill>
          <p:spPr bwMode="auto">
            <a:xfrm flipH="1">
              <a:off x="3038634" y="6258095"/>
              <a:ext cx="619125" cy="330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마인크래프트 이끼 낀 조약돌">
              <a:extLst>
                <a:ext uri="{FF2B5EF4-FFF2-40B4-BE49-F238E27FC236}">
                  <a16:creationId xmlns:a16="http://schemas.microsoft.com/office/drawing/2014/main" id="{BD144926-1E74-432B-99B3-67E414910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857" y="527823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4" descr="마인크래프트 이끼 낀 조약돌">
              <a:extLst>
                <a:ext uri="{FF2B5EF4-FFF2-40B4-BE49-F238E27FC236}">
                  <a16:creationId xmlns:a16="http://schemas.microsoft.com/office/drawing/2014/main" id="{7D84347A-3A31-4AFD-ACD4-4388359DA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320" y="54148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1" name="Picture 4" descr="마인크래프트 이끼 낀 조약돌">
              <a:extLst>
                <a:ext uri="{FF2B5EF4-FFF2-40B4-BE49-F238E27FC236}">
                  <a16:creationId xmlns:a16="http://schemas.microsoft.com/office/drawing/2014/main" id="{8499CAB2-A9D4-4C5E-97B6-40E5C50BF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813" y="554511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4" name="Picture 4" descr="마인크래프트 이끼 낀 조약돌">
              <a:extLst>
                <a:ext uri="{FF2B5EF4-FFF2-40B4-BE49-F238E27FC236}">
                  <a16:creationId xmlns:a16="http://schemas.microsoft.com/office/drawing/2014/main" id="{2AD0046B-860D-4942-85CF-070789A80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182" y="559180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4" descr="마인크래프트 이끼 낀 조약돌">
              <a:extLst>
                <a:ext uri="{FF2B5EF4-FFF2-40B4-BE49-F238E27FC236}">
                  <a16:creationId xmlns:a16="http://schemas.microsoft.com/office/drawing/2014/main" id="{07845780-0BC9-4180-B245-0ACAAACD3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608" y="5725470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3" name="Picture 4" descr="마인크래프트 이끼 낀 조약돌">
              <a:extLst>
                <a:ext uri="{FF2B5EF4-FFF2-40B4-BE49-F238E27FC236}">
                  <a16:creationId xmlns:a16="http://schemas.microsoft.com/office/drawing/2014/main" id="{681993EC-C58F-4DC7-A2E2-B8096FA22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66" y="58569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2" name="Picture 4" descr="마인크래프트 이끼 낀 조약돌">
              <a:extLst>
                <a:ext uri="{FF2B5EF4-FFF2-40B4-BE49-F238E27FC236}">
                  <a16:creationId xmlns:a16="http://schemas.microsoft.com/office/drawing/2014/main" id="{57C6B100-3B6B-4A3F-9C13-9F43CBBA2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065" y="597680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A815C832-176C-4DB9-AAC1-D46F64AAAFA3}"/>
              </a:ext>
            </a:extLst>
          </p:cNvPr>
          <p:cNvGrpSpPr/>
          <p:nvPr/>
        </p:nvGrpSpPr>
        <p:grpSpPr>
          <a:xfrm>
            <a:off x="6587039" y="3224544"/>
            <a:ext cx="584138" cy="309473"/>
            <a:chOff x="3023433" y="5115121"/>
            <a:chExt cx="584138" cy="309473"/>
          </a:xfrm>
        </p:grpSpPr>
        <p:pic>
          <p:nvPicPr>
            <p:cNvPr id="421" name="그림 420">
              <a:extLst>
                <a:ext uri="{FF2B5EF4-FFF2-40B4-BE49-F238E27FC236}">
                  <a16:creationId xmlns:a16="http://schemas.microsoft.com/office/drawing/2014/main" id="{3A58BA2B-EA22-47C3-92AF-C9290FDE7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2" name="그림 421">
              <a:extLst>
                <a:ext uri="{FF2B5EF4-FFF2-40B4-BE49-F238E27FC236}">
                  <a16:creationId xmlns:a16="http://schemas.microsoft.com/office/drawing/2014/main" id="{C8085A71-9169-4731-8ECF-D723BED2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3" name="그림 422">
              <a:extLst>
                <a:ext uri="{FF2B5EF4-FFF2-40B4-BE49-F238E27FC236}">
                  <a16:creationId xmlns:a16="http://schemas.microsoft.com/office/drawing/2014/main" id="{6A50D3C0-4561-4098-B056-B0944EDD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4" name="그림 423">
              <a:extLst>
                <a:ext uri="{FF2B5EF4-FFF2-40B4-BE49-F238E27FC236}">
                  <a16:creationId xmlns:a16="http://schemas.microsoft.com/office/drawing/2014/main" id="{409496BA-FC39-4563-9477-CE53A6EC1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7FBBE814-ECBB-4F12-8E6F-1492D538647E}"/>
              </a:ext>
            </a:extLst>
          </p:cNvPr>
          <p:cNvGrpSpPr/>
          <p:nvPr/>
        </p:nvGrpSpPr>
        <p:grpSpPr>
          <a:xfrm>
            <a:off x="6849137" y="3082913"/>
            <a:ext cx="584138" cy="309473"/>
            <a:chOff x="3023433" y="5115121"/>
            <a:chExt cx="584138" cy="309473"/>
          </a:xfrm>
        </p:grpSpPr>
        <p:pic>
          <p:nvPicPr>
            <p:cNvPr id="426" name="그림 425">
              <a:extLst>
                <a:ext uri="{FF2B5EF4-FFF2-40B4-BE49-F238E27FC236}">
                  <a16:creationId xmlns:a16="http://schemas.microsoft.com/office/drawing/2014/main" id="{A1C0D172-D019-4006-A424-F38478BE2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7" name="그림 426">
              <a:extLst>
                <a:ext uri="{FF2B5EF4-FFF2-40B4-BE49-F238E27FC236}">
                  <a16:creationId xmlns:a16="http://schemas.microsoft.com/office/drawing/2014/main" id="{523FD398-1DE6-4D71-B04C-840273D6A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8" name="그림 427">
              <a:extLst>
                <a:ext uri="{FF2B5EF4-FFF2-40B4-BE49-F238E27FC236}">
                  <a16:creationId xmlns:a16="http://schemas.microsoft.com/office/drawing/2014/main" id="{0C138FA5-996C-49BC-95F7-0DD4C4CB1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9" name="그림 428">
              <a:extLst>
                <a:ext uri="{FF2B5EF4-FFF2-40B4-BE49-F238E27FC236}">
                  <a16:creationId xmlns:a16="http://schemas.microsoft.com/office/drawing/2014/main" id="{2374EE22-2092-4C17-BF62-AFE4F73DD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43" name="그림 442">
            <a:extLst>
              <a:ext uri="{FF2B5EF4-FFF2-40B4-BE49-F238E27FC236}">
                <a16:creationId xmlns:a16="http://schemas.microsoft.com/office/drawing/2014/main" id="{9B04BF6B-546B-48F7-9F59-F4F3DB265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392" y="2422410"/>
            <a:ext cx="226618" cy="226618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23FB2D4E-4229-4954-9D0C-96DC4E769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505" y="2431775"/>
            <a:ext cx="226618" cy="226618"/>
          </a:xfrm>
          <a:prstGeom prst="rect">
            <a:avLst/>
          </a:prstGeom>
        </p:spPr>
      </p:pic>
      <p:pic>
        <p:nvPicPr>
          <p:cNvPr id="451" name="Picture 22" descr="마인크래프트/빨간색 버섯">
            <a:extLst>
              <a:ext uri="{FF2B5EF4-FFF2-40B4-BE49-F238E27FC236}">
                <a16:creationId xmlns:a16="http://schemas.microsoft.com/office/drawing/2014/main" id="{B8791ECA-2D9F-4278-BB93-8AB5E6D86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48" y="2500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5" name="Picture 22" descr="마인크래프트/빨간색 버섯">
            <a:extLst>
              <a:ext uri="{FF2B5EF4-FFF2-40B4-BE49-F238E27FC236}">
                <a16:creationId xmlns:a16="http://schemas.microsoft.com/office/drawing/2014/main" id="{08530773-867D-44FB-8B23-754E85C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53" y="3641249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그림 458">
            <a:extLst>
              <a:ext uri="{FF2B5EF4-FFF2-40B4-BE49-F238E27FC236}">
                <a16:creationId xmlns:a16="http://schemas.microsoft.com/office/drawing/2014/main" id="{CA261271-E9AE-45C1-95A9-E0304D7092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3588" y="3002965"/>
            <a:ext cx="164674" cy="164674"/>
          </a:xfrm>
          <a:prstGeom prst="rect">
            <a:avLst/>
          </a:prstGeom>
        </p:spPr>
      </p:pic>
      <p:pic>
        <p:nvPicPr>
          <p:cNvPr id="460" name="그림 459">
            <a:extLst>
              <a:ext uri="{FF2B5EF4-FFF2-40B4-BE49-F238E27FC236}">
                <a16:creationId xmlns:a16="http://schemas.microsoft.com/office/drawing/2014/main" id="{5FAA37C1-F9D3-48E8-B686-042230BBF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117" y="3529142"/>
            <a:ext cx="164674" cy="164674"/>
          </a:xfrm>
          <a:prstGeom prst="rect">
            <a:avLst/>
          </a:prstGeom>
        </p:spPr>
      </p:pic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45253D2F-B50E-4C0A-8764-490245CBA615}"/>
              </a:ext>
            </a:extLst>
          </p:cNvPr>
          <p:cNvGrpSpPr/>
          <p:nvPr/>
        </p:nvGrpSpPr>
        <p:grpSpPr>
          <a:xfrm>
            <a:off x="5692095" y="2711243"/>
            <a:ext cx="1057166" cy="561135"/>
            <a:chOff x="5634220" y="3012192"/>
            <a:chExt cx="1057166" cy="561135"/>
          </a:xfrm>
        </p:grpSpPr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02C2EF8E-7F3A-469B-B9A9-C3261A6945D3}"/>
                </a:ext>
              </a:extLst>
            </p:cNvPr>
            <p:cNvGrpSpPr/>
            <p:nvPr/>
          </p:nvGrpSpPr>
          <p:grpSpPr>
            <a:xfrm>
              <a:off x="5938724" y="3263854"/>
              <a:ext cx="584138" cy="309473"/>
              <a:chOff x="3023433" y="5115121"/>
              <a:chExt cx="584138" cy="309473"/>
            </a:xfrm>
          </p:grpSpPr>
          <p:pic>
            <p:nvPicPr>
              <p:cNvPr id="411" name="그림 410">
                <a:extLst>
                  <a:ext uri="{FF2B5EF4-FFF2-40B4-BE49-F238E27FC236}">
                    <a16:creationId xmlns:a16="http://schemas.microsoft.com/office/drawing/2014/main" id="{E76099BB-928F-4B55-8BBC-6AF22C5E5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2" name="그림 411">
                <a:extLst>
                  <a:ext uri="{FF2B5EF4-FFF2-40B4-BE49-F238E27FC236}">
                    <a16:creationId xmlns:a16="http://schemas.microsoft.com/office/drawing/2014/main" id="{80B6A807-088D-485A-825D-BC9F06F0A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3" name="그림 412">
                <a:extLst>
                  <a:ext uri="{FF2B5EF4-FFF2-40B4-BE49-F238E27FC236}">
                    <a16:creationId xmlns:a16="http://schemas.microsoft.com/office/drawing/2014/main" id="{32ACB13E-B0F4-4D71-8D06-A376727D4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4" name="그림 413">
                <a:extLst>
                  <a:ext uri="{FF2B5EF4-FFF2-40B4-BE49-F238E27FC236}">
                    <a16:creationId xmlns:a16="http://schemas.microsoft.com/office/drawing/2014/main" id="{892CE371-10F4-4A51-A2E5-7C2F77DBF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1051" name="그림 1050">
              <a:extLst>
                <a:ext uri="{FF2B5EF4-FFF2-40B4-BE49-F238E27FC236}">
                  <a16:creationId xmlns:a16="http://schemas.microsoft.com/office/drawing/2014/main" id="{A3DD61DB-D68C-43BD-A415-6C6E11310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5800" y="3340622"/>
              <a:ext cx="232705" cy="232705"/>
            </a:xfrm>
            <a:prstGeom prst="rect">
              <a:avLst/>
            </a:prstGeom>
          </p:spPr>
        </p:pic>
        <p:pic>
          <p:nvPicPr>
            <p:cNvPr id="437" name="그림 436">
              <a:extLst>
                <a:ext uri="{FF2B5EF4-FFF2-40B4-BE49-F238E27FC236}">
                  <a16:creationId xmlns:a16="http://schemas.microsoft.com/office/drawing/2014/main" id="{813D1417-6949-4170-A4AB-492A2A9EF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8681" y="3284290"/>
              <a:ext cx="232705" cy="232705"/>
            </a:xfrm>
            <a:prstGeom prst="rect">
              <a:avLst/>
            </a:prstGeom>
          </p:spPr>
        </p:pic>
        <p:pic>
          <p:nvPicPr>
            <p:cNvPr id="1053" name="Picture 22" descr="마인크래프트/빨간색 버섯">
              <a:extLst>
                <a:ext uri="{FF2B5EF4-FFF2-40B4-BE49-F238E27FC236}">
                  <a16:creationId xmlns:a16="http://schemas.microsoft.com/office/drawing/2014/main" id="{EE3EE533-2756-4510-9A92-40DD5ED03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220" y="3197784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그림 1053">
              <a:extLst>
                <a:ext uri="{FF2B5EF4-FFF2-40B4-BE49-F238E27FC236}">
                  <a16:creationId xmlns:a16="http://schemas.microsoft.com/office/drawing/2014/main" id="{A32A7D78-75C7-4FEF-9F87-C926D277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65509" y="3139757"/>
              <a:ext cx="164674" cy="164674"/>
            </a:xfrm>
            <a:prstGeom prst="rect">
              <a:avLst/>
            </a:prstGeom>
          </p:spPr>
        </p:pic>
        <p:pic>
          <p:nvPicPr>
            <p:cNvPr id="461" name="그림 460">
              <a:extLst>
                <a:ext uri="{FF2B5EF4-FFF2-40B4-BE49-F238E27FC236}">
                  <a16:creationId xmlns:a16="http://schemas.microsoft.com/office/drawing/2014/main" id="{0BD2BEB2-E386-4499-ABBC-EF7EEDC7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86155" y="3012192"/>
              <a:ext cx="164674" cy="164674"/>
            </a:xfrm>
            <a:prstGeom prst="rect">
              <a:avLst/>
            </a:prstGeom>
          </p:spPr>
        </p:pic>
      </p:grpSp>
      <p:pic>
        <p:nvPicPr>
          <p:cNvPr id="462" name="그림 461">
            <a:extLst>
              <a:ext uri="{FF2B5EF4-FFF2-40B4-BE49-F238E27FC236}">
                <a16:creationId xmlns:a16="http://schemas.microsoft.com/office/drawing/2014/main" id="{C66077B3-2595-4153-8312-BDDF524965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040" y="3178004"/>
            <a:ext cx="164674" cy="164674"/>
          </a:xfrm>
          <a:prstGeom prst="rect">
            <a:avLst/>
          </a:prstGeom>
        </p:spPr>
      </p:pic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ECD48996-13F5-4B9C-81C7-868EC42D688B}"/>
              </a:ext>
            </a:extLst>
          </p:cNvPr>
          <p:cNvGrpSpPr/>
          <p:nvPr/>
        </p:nvGrpSpPr>
        <p:grpSpPr>
          <a:xfrm>
            <a:off x="6915208" y="2210551"/>
            <a:ext cx="2074744" cy="1015399"/>
            <a:chOff x="6840210" y="2540527"/>
            <a:chExt cx="2074744" cy="1015399"/>
          </a:xfrm>
        </p:grpSpPr>
        <p:pic>
          <p:nvPicPr>
            <p:cNvPr id="1056" name="그림 1055">
              <a:extLst>
                <a:ext uri="{FF2B5EF4-FFF2-40B4-BE49-F238E27FC236}">
                  <a16:creationId xmlns:a16="http://schemas.microsoft.com/office/drawing/2014/main" id="{241EE021-3B58-4829-A706-455E1DA54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66" name="그림 465">
              <a:extLst>
                <a:ext uri="{FF2B5EF4-FFF2-40B4-BE49-F238E27FC236}">
                  <a16:creationId xmlns:a16="http://schemas.microsoft.com/office/drawing/2014/main" id="{E30AEB5B-0F39-4D3F-9B28-5E77C9793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467" name="그림 466">
              <a:extLst>
                <a:ext uri="{FF2B5EF4-FFF2-40B4-BE49-F238E27FC236}">
                  <a16:creationId xmlns:a16="http://schemas.microsoft.com/office/drawing/2014/main" id="{984A8718-6DF1-4BCD-A3F3-03D5B46E7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468" name="그림 467">
              <a:extLst>
                <a:ext uri="{FF2B5EF4-FFF2-40B4-BE49-F238E27FC236}">
                  <a16:creationId xmlns:a16="http://schemas.microsoft.com/office/drawing/2014/main" id="{ED313609-FC54-4C43-A816-7D1D0ACBA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469" name="그림 468">
              <a:extLst>
                <a:ext uri="{FF2B5EF4-FFF2-40B4-BE49-F238E27FC236}">
                  <a16:creationId xmlns:a16="http://schemas.microsoft.com/office/drawing/2014/main" id="{4F9BCA80-9A52-4CE8-9B85-BC9E76C7A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470" name="그림 469">
              <a:extLst>
                <a:ext uri="{FF2B5EF4-FFF2-40B4-BE49-F238E27FC236}">
                  <a16:creationId xmlns:a16="http://schemas.microsoft.com/office/drawing/2014/main" id="{558178FD-2FBB-4A4D-BEC0-B93B154FA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490" name="그룹 489">
            <a:extLst>
              <a:ext uri="{FF2B5EF4-FFF2-40B4-BE49-F238E27FC236}">
                <a16:creationId xmlns:a16="http://schemas.microsoft.com/office/drawing/2014/main" id="{C3AE5736-DCEC-4CC6-8172-B09FB18C1280}"/>
              </a:ext>
            </a:extLst>
          </p:cNvPr>
          <p:cNvGrpSpPr/>
          <p:nvPr/>
        </p:nvGrpSpPr>
        <p:grpSpPr>
          <a:xfrm>
            <a:off x="7201272" y="2067504"/>
            <a:ext cx="2074744" cy="1015399"/>
            <a:chOff x="6840210" y="2540527"/>
            <a:chExt cx="2074744" cy="1015399"/>
          </a:xfrm>
        </p:grpSpPr>
        <p:pic>
          <p:nvPicPr>
            <p:cNvPr id="491" name="그림 490">
              <a:extLst>
                <a:ext uri="{FF2B5EF4-FFF2-40B4-BE49-F238E27FC236}">
                  <a16:creationId xmlns:a16="http://schemas.microsoft.com/office/drawing/2014/main" id="{2751BB06-18E2-4683-92D0-32E80E96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92" name="그림 491">
              <a:extLst>
                <a:ext uri="{FF2B5EF4-FFF2-40B4-BE49-F238E27FC236}">
                  <a16:creationId xmlns:a16="http://schemas.microsoft.com/office/drawing/2014/main" id="{0D447E1B-A285-4516-ABB1-EE9A40CE3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493" name="그림 492">
              <a:extLst>
                <a:ext uri="{FF2B5EF4-FFF2-40B4-BE49-F238E27FC236}">
                  <a16:creationId xmlns:a16="http://schemas.microsoft.com/office/drawing/2014/main" id="{9A6E6A47-5170-4EDF-A21A-E4A2A2E77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494" name="그림 493">
              <a:extLst>
                <a:ext uri="{FF2B5EF4-FFF2-40B4-BE49-F238E27FC236}">
                  <a16:creationId xmlns:a16="http://schemas.microsoft.com/office/drawing/2014/main" id="{E390066B-4D1D-43F9-891B-ACB745ED2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495" name="그림 494">
              <a:extLst>
                <a:ext uri="{FF2B5EF4-FFF2-40B4-BE49-F238E27FC236}">
                  <a16:creationId xmlns:a16="http://schemas.microsoft.com/office/drawing/2014/main" id="{0E5A229C-2EBB-4B51-865D-278CD3563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496" name="그림 495">
              <a:extLst>
                <a:ext uri="{FF2B5EF4-FFF2-40B4-BE49-F238E27FC236}">
                  <a16:creationId xmlns:a16="http://schemas.microsoft.com/office/drawing/2014/main" id="{F813C913-B357-4634-9D94-27292C8B3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7B514FE-CC3E-408D-A2AB-B7100E942EB1}"/>
              </a:ext>
            </a:extLst>
          </p:cNvPr>
          <p:cNvGrpSpPr/>
          <p:nvPr/>
        </p:nvGrpSpPr>
        <p:grpSpPr>
          <a:xfrm>
            <a:off x="7476125" y="1931535"/>
            <a:ext cx="2074744" cy="1015399"/>
            <a:chOff x="6840210" y="2540527"/>
            <a:chExt cx="2074744" cy="1015399"/>
          </a:xfrm>
        </p:grpSpPr>
        <p:pic>
          <p:nvPicPr>
            <p:cNvPr id="498" name="그림 497">
              <a:extLst>
                <a:ext uri="{FF2B5EF4-FFF2-40B4-BE49-F238E27FC236}">
                  <a16:creationId xmlns:a16="http://schemas.microsoft.com/office/drawing/2014/main" id="{25ED777F-E5EE-4A4D-BEA2-5F30A4868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99" name="그림 498">
              <a:extLst>
                <a:ext uri="{FF2B5EF4-FFF2-40B4-BE49-F238E27FC236}">
                  <a16:creationId xmlns:a16="http://schemas.microsoft.com/office/drawing/2014/main" id="{B3B9FBB9-854B-4F40-81A9-B8FCD7EEA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500" name="그림 499">
              <a:extLst>
                <a:ext uri="{FF2B5EF4-FFF2-40B4-BE49-F238E27FC236}">
                  <a16:creationId xmlns:a16="http://schemas.microsoft.com/office/drawing/2014/main" id="{3D745D1D-3B45-45EE-87C2-774FBEF10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501" name="그림 500">
              <a:extLst>
                <a:ext uri="{FF2B5EF4-FFF2-40B4-BE49-F238E27FC236}">
                  <a16:creationId xmlns:a16="http://schemas.microsoft.com/office/drawing/2014/main" id="{DB5D63A2-FDF7-49A7-B2F6-0372C051A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502" name="그림 501">
              <a:extLst>
                <a:ext uri="{FF2B5EF4-FFF2-40B4-BE49-F238E27FC236}">
                  <a16:creationId xmlns:a16="http://schemas.microsoft.com/office/drawing/2014/main" id="{14629A9A-66C9-4186-8772-892937F0E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503" name="그림 502">
              <a:extLst>
                <a:ext uri="{FF2B5EF4-FFF2-40B4-BE49-F238E27FC236}">
                  <a16:creationId xmlns:a16="http://schemas.microsoft.com/office/drawing/2014/main" id="{B571365F-4F62-47E9-BCAB-6A40D12CE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E5C96BC6-4883-4409-BD33-01E00FA05A63}"/>
              </a:ext>
            </a:extLst>
          </p:cNvPr>
          <p:cNvGrpSpPr/>
          <p:nvPr/>
        </p:nvGrpSpPr>
        <p:grpSpPr>
          <a:xfrm>
            <a:off x="7760495" y="1789928"/>
            <a:ext cx="2074744" cy="1015399"/>
            <a:chOff x="6840210" y="2540527"/>
            <a:chExt cx="2074744" cy="1015399"/>
          </a:xfrm>
        </p:grpSpPr>
        <p:pic>
          <p:nvPicPr>
            <p:cNvPr id="505" name="그림 504">
              <a:extLst>
                <a:ext uri="{FF2B5EF4-FFF2-40B4-BE49-F238E27FC236}">
                  <a16:creationId xmlns:a16="http://schemas.microsoft.com/office/drawing/2014/main" id="{31E945FB-A52E-49EB-AD1F-83E7171EC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506" name="그림 505">
              <a:extLst>
                <a:ext uri="{FF2B5EF4-FFF2-40B4-BE49-F238E27FC236}">
                  <a16:creationId xmlns:a16="http://schemas.microsoft.com/office/drawing/2014/main" id="{1E4654BD-A1E9-4152-BBAF-43813D49A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507" name="그림 506">
              <a:extLst>
                <a:ext uri="{FF2B5EF4-FFF2-40B4-BE49-F238E27FC236}">
                  <a16:creationId xmlns:a16="http://schemas.microsoft.com/office/drawing/2014/main" id="{D5F0EA87-9A31-47CD-AF67-1A565CA79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508" name="그림 507">
              <a:extLst>
                <a:ext uri="{FF2B5EF4-FFF2-40B4-BE49-F238E27FC236}">
                  <a16:creationId xmlns:a16="http://schemas.microsoft.com/office/drawing/2014/main" id="{D2B1FFE5-512C-4F26-A028-C7BC91A14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509" name="그림 508">
              <a:extLst>
                <a:ext uri="{FF2B5EF4-FFF2-40B4-BE49-F238E27FC236}">
                  <a16:creationId xmlns:a16="http://schemas.microsoft.com/office/drawing/2014/main" id="{21A9361D-39AF-4D8B-8F4F-8542C4306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510" name="그림 509">
              <a:extLst>
                <a:ext uri="{FF2B5EF4-FFF2-40B4-BE49-F238E27FC236}">
                  <a16:creationId xmlns:a16="http://schemas.microsoft.com/office/drawing/2014/main" id="{99B7E6D0-F841-40FD-9D7F-FEFFD2F0C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pic>
        <p:nvPicPr>
          <p:cNvPr id="1062" name="그림 1061">
            <a:extLst>
              <a:ext uri="{FF2B5EF4-FFF2-40B4-BE49-F238E27FC236}">
                <a16:creationId xmlns:a16="http://schemas.microsoft.com/office/drawing/2014/main" id="{D6BAB3DF-A739-41BE-A5D2-B59820A0E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7608003" y="2575577"/>
            <a:ext cx="564996" cy="276379"/>
          </a:xfrm>
          <a:prstGeom prst="rect">
            <a:avLst/>
          </a:prstGeom>
        </p:spPr>
      </p:pic>
      <p:pic>
        <p:nvPicPr>
          <p:cNvPr id="439" name="그림 438">
            <a:extLst>
              <a:ext uri="{FF2B5EF4-FFF2-40B4-BE49-F238E27FC236}">
                <a16:creationId xmlns:a16="http://schemas.microsoft.com/office/drawing/2014/main" id="{E4013FFC-5520-4955-882D-BCF2B4AE8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836" y="2950790"/>
            <a:ext cx="232705" cy="232705"/>
          </a:xfrm>
          <a:prstGeom prst="rect">
            <a:avLst/>
          </a:prstGeom>
        </p:spPr>
      </p:pic>
      <p:pic>
        <p:nvPicPr>
          <p:cNvPr id="440" name="그림 439">
            <a:extLst>
              <a:ext uri="{FF2B5EF4-FFF2-40B4-BE49-F238E27FC236}">
                <a16:creationId xmlns:a16="http://schemas.microsoft.com/office/drawing/2014/main" id="{71679F54-CAD2-474E-A3F1-4E595FC06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2482" y="2982404"/>
            <a:ext cx="232705" cy="232705"/>
          </a:xfrm>
          <a:prstGeom prst="rect">
            <a:avLst/>
          </a:prstGeom>
        </p:spPr>
      </p:pic>
      <p:pic>
        <p:nvPicPr>
          <p:cNvPr id="513" name="그림 512">
            <a:extLst>
              <a:ext uri="{FF2B5EF4-FFF2-40B4-BE49-F238E27FC236}">
                <a16:creationId xmlns:a16="http://schemas.microsoft.com/office/drawing/2014/main" id="{0EAF6559-A8B3-420F-AE5F-677DC50F4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7853573" y="2451199"/>
            <a:ext cx="564996" cy="276379"/>
          </a:xfrm>
          <a:prstGeom prst="rect">
            <a:avLst/>
          </a:prstGeom>
        </p:spPr>
      </p:pic>
      <p:pic>
        <p:nvPicPr>
          <p:cNvPr id="514" name="그림 513">
            <a:extLst>
              <a:ext uri="{FF2B5EF4-FFF2-40B4-BE49-F238E27FC236}">
                <a16:creationId xmlns:a16="http://schemas.microsoft.com/office/drawing/2014/main" id="{F7C96CA7-94F3-48F1-B6BA-BFB522231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077950" y="2327656"/>
            <a:ext cx="564996" cy="276379"/>
          </a:xfrm>
          <a:prstGeom prst="rect">
            <a:avLst/>
          </a:prstGeom>
        </p:spPr>
      </p:pic>
      <p:pic>
        <p:nvPicPr>
          <p:cNvPr id="515" name="그림 514">
            <a:extLst>
              <a:ext uri="{FF2B5EF4-FFF2-40B4-BE49-F238E27FC236}">
                <a16:creationId xmlns:a16="http://schemas.microsoft.com/office/drawing/2014/main" id="{3CAF74BC-5BBE-4F03-A3F7-4A6DB55BB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324639" y="2203719"/>
            <a:ext cx="564996" cy="276379"/>
          </a:xfrm>
          <a:prstGeom prst="rect">
            <a:avLst/>
          </a:prstGeom>
        </p:spPr>
      </p:pic>
      <p:pic>
        <p:nvPicPr>
          <p:cNvPr id="516" name="그림 515">
            <a:extLst>
              <a:ext uri="{FF2B5EF4-FFF2-40B4-BE49-F238E27FC236}">
                <a16:creationId xmlns:a16="http://schemas.microsoft.com/office/drawing/2014/main" id="{3016F833-F5A7-472D-9AA9-A4A5061BB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472067" y="2117906"/>
            <a:ext cx="564996" cy="276379"/>
          </a:xfrm>
          <a:prstGeom prst="rect">
            <a:avLst/>
          </a:prstGeom>
        </p:spPr>
      </p:pic>
      <p:pic>
        <p:nvPicPr>
          <p:cNvPr id="1064" name="그림 1063">
            <a:extLst>
              <a:ext uri="{FF2B5EF4-FFF2-40B4-BE49-F238E27FC236}">
                <a16:creationId xmlns:a16="http://schemas.microsoft.com/office/drawing/2014/main" id="{5CA2FF11-79CB-4E1C-82CB-771D115D16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8486" y="2515994"/>
            <a:ext cx="213332" cy="213332"/>
          </a:xfrm>
          <a:prstGeom prst="rect">
            <a:avLst/>
          </a:prstGeom>
        </p:spPr>
      </p:pic>
      <p:pic>
        <p:nvPicPr>
          <p:cNvPr id="518" name="그림 517">
            <a:extLst>
              <a:ext uri="{FF2B5EF4-FFF2-40B4-BE49-F238E27FC236}">
                <a16:creationId xmlns:a16="http://schemas.microsoft.com/office/drawing/2014/main" id="{A0E97367-886E-4B84-9A5E-498EC1E37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4715" y="2661546"/>
            <a:ext cx="213332" cy="213332"/>
          </a:xfrm>
          <a:prstGeom prst="rect">
            <a:avLst/>
          </a:prstGeom>
        </p:spPr>
      </p:pic>
      <p:pic>
        <p:nvPicPr>
          <p:cNvPr id="519" name="그림 518">
            <a:extLst>
              <a:ext uri="{FF2B5EF4-FFF2-40B4-BE49-F238E27FC236}">
                <a16:creationId xmlns:a16="http://schemas.microsoft.com/office/drawing/2014/main" id="{8C505EAA-5A27-469F-B718-25D63714D7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96473" y="2499339"/>
            <a:ext cx="213332" cy="213332"/>
          </a:xfrm>
          <a:prstGeom prst="rect">
            <a:avLst/>
          </a:prstGeom>
        </p:spPr>
      </p:pic>
      <p:pic>
        <p:nvPicPr>
          <p:cNvPr id="520" name="그림 519">
            <a:extLst>
              <a:ext uri="{FF2B5EF4-FFF2-40B4-BE49-F238E27FC236}">
                <a16:creationId xmlns:a16="http://schemas.microsoft.com/office/drawing/2014/main" id="{B50828FE-2EF1-4D86-8CB7-13E75F7B8C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2757" y="2337491"/>
            <a:ext cx="213332" cy="213332"/>
          </a:xfrm>
          <a:prstGeom prst="rect">
            <a:avLst/>
          </a:prstGeom>
        </p:spPr>
      </p:pic>
      <p:pic>
        <p:nvPicPr>
          <p:cNvPr id="521" name="그림 520">
            <a:extLst>
              <a:ext uri="{FF2B5EF4-FFF2-40B4-BE49-F238E27FC236}">
                <a16:creationId xmlns:a16="http://schemas.microsoft.com/office/drawing/2014/main" id="{601BCDC0-1CB7-4716-BFD2-1630ED4003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46962" y="2213582"/>
            <a:ext cx="213332" cy="213332"/>
          </a:xfrm>
          <a:prstGeom prst="rect">
            <a:avLst/>
          </a:prstGeom>
        </p:spPr>
      </p:pic>
      <p:pic>
        <p:nvPicPr>
          <p:cNvPr id="522" name="그림 521">
            <a:extLst>
              <a:ext uri="{FF2B5EF4-FFF2-40B4-BE49-F238E27FC236}">
                <a16:creationId xmlns:a16="http://schemas.microsoft.com/office/drawing/2014/main" id="{5F6D5432-F745-4528-9714-C4A075FC58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9619" y="2382213"/>
            <a:ext cx="213332" cy="213332"/>
          </a:xfrm>
          <a:prstGeom prst="rect">
            <a:avLst/>
          </a:prstGeom>
        </p:spPr>
      </p:pic>
      <p:pic>
        <p:nvPicPr>
          <p:cNvPr id="523" name="그림 522">
            <a:extLst>
              <a:ext uri="{FF2B5EF4-FFF2-40B4-BE49-F238E27FC236}">
                <a16:creationId xmlns:a16="http://schemas.microsoft.com/office/drawing/2014/main" id="{98FDA567-5211-43CB-A50B-B6C2C173AB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98434" y="2189069"/>
            <a:ext cx="213332" cy="213332"/>
          </a:xfrm>
          <a:prstGeom prst="rect">
            <a:avLst/>
          </a:prstGeom>
        </p:spPr>
      </p:pic>
      <p:pic>
        <p:nvPicPr>
          <p:cNvPr id="524" name="그림 523">
            <a:extLst>
              <a:ext uri="{FF2B5EF4-FFF2-40B4-BE49-F238E27FC236}">
                <a16:creationId xmlns:a16="http://schemas.microsoft.com/office/drawing/2014/main" id="{667BAB93-D0DB-4169-8565-BC5FB727E6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7738" y="2032937"/>
            <a:ext cx="213332" cy="213332"/>
          </a:xfrm>
          <a:prstGeom prst="rect">
            <a:avLst/>
          </a:prstGeom>
        </p:spPr>
      </p:pic>
      <p:pic>
        <p:nvPicPr>
          <p:cNvPr id="576" name="그림 575">
            <a:extLst>
              <a:ext uri="{FF2B5EF4-FFF2-40B4-BE49-F238E27FC236}">
                <a16:creationId xmlns:a16="http://schemas.microsoft.com/office/drawing/2014/main" id="{3112D90E-C9D4-471F-A46C-15E2B4ED0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5123" y="855097"/>
            <a:ext cx="371436" cy="371436"/>
          </a:xfrm>
          <a:prstGeom prst="rect">
            <a:avLst/>
          </a:prstGeom>
        </p:spPr>
      </p:pic>
      <p:pic>
        <p:nvPicPr>
          <p:cNvPr id="577" name="그림 576">
            <a:extLst>
              <a:ext uri="{FF2B5EF4-FFF2-40B4-BE49-F238E27FC236}">
                <a16:creationId xmlns:a16="http://schemas.microsoft.com/office/drawing/2014/main" id="{FDD0479C-D1B8-43D9-B07A-8C6AFF4A18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6168" y="937781"/>
            <a:ext cx="371436" cy="371436"/>
          </a:xfrm>
          <a:prstGeom prst="rect">
            <a:avLst/>
          </a:prstGeom>
        </p:spPr>
      </p:pic>
      <p:pic>
        <p:nvPicPr>
          <p:cNvPr id="578" name="그림 577">
            <a:extLst>
              <a:ext uri="{FF2B5EF4-FFF2-40B4-BE49-F238E27FC236}">
                <a16:creationId xmlns:a16="http://schemas.microsoft.com/office/drawing/2014/main" id="{A32F14F8-A9BA-499E-B5B4-FE854FFC10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54359" y="1029957"/>
            <a:ext cx="371436" cy="371436"/>
          </a:xfrm>
          <a:prstGeom prst="rect">
            <a:avLst/>
          </a:prstGeom>
        </p:spPr>
      </p:pic>
      <p:pic>
        <p:nvPicPr>
          <p:cNvPr id="579" name="그림 578">
            <a:extLst>
              <a:ext uri="{FF2B5EF4-FFF2-40B4-BE49-F238E27FC236}">
                <a16:creationId xmlns:a16="http://schemas.microsoft.com/office/drawing/2014/main" id="{8593999B-D5F2-4D1F-82D9-4B711796D0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5787" y="1113188"/>
            <a:ext cx="371436" cy="371436"/>
          </a:xfrm>
          <a:prstGeom prst="rect">
            <a:avLst/>
          </a:prstGeom>
        </p:spPr>
      </p:pic>
      <p:pic>
        <p:nvPicPr>
          <p:cNvPr id="580" name="그림 579">
            <a:extLst>
              <a:ext uri="{FF2B5EF4-FFF2-40B4-BE49-F238E27FC236}">
                <a16:creationId xmlns:a16="http://schemas.microsoft.com/office/drawing/2014/main" id="{6B663B30-16D5-4333-858A-889AA2E110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95224" y="1205625"/>
            <a:ext cx="371436" cy="371436"/>
          </a:xfrm>
          <a:prstGeom prst="rect">
            <a:avLst/>
          </a:prstGeom>
        </p:spPr>
      </p:pic>
      <p:pic>
        <p:nvPicPr>
          <p:cNvPr id="581" name="그림 580">
            <a:extLst>
              <a:ext uri="{FF2B5EF4-FFF2-40B4-BE49-F238E27FC236}">
                <a16:creationId xmlns:a16="http://schemas.microsoft.com/office/drawing/2014/main" id="{EAE7044C-7D10-4BA3-BB9D-AF5F33399C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66046" y="1294293"/>
            <a:ext cx="371436" cy="371436"/>
          </a:xfrm>
          <a:prstGeom prst="rect">
            <a:avLst/>
          </a:prstGeom>
        </p:spPr>
      </p:pic>
      <p:pic>
        <p:nvPicPr>
          <p:cNvPr id="582" name="그림 581">
            <a:extLst>
              <a:ext uri="{FF2B5EF4-FFF2-40B4-BE49-F238E27FC236}">
                <a16:creationId xmlns:a16="http://schemas.microsoft.com/office/drawing/2014/main" id="{D7CA8B02-9C8C-4000-8E89-624542C8F2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36869" y="1383830"/>
            <a:ext cx="371436" cy="371436"/>
          </a:xfrm>
          <a:prstGeom prst="rect">
            <a:avLst/>
          </a:prstGeom>
        </p:spPr>
      </p:pic>
      <p:pic>
        <p:nvPicPr>
          <p:cNvPr id="583" name="그림 582">
            <a:extLst>
              <a:ext uri="{FF2B5EF4-FFF2-40B4-BE49-F238E27FC236}">
                <a16:creationId xmlns:a16="http://schemas.microsoft.com/office/drawing/2014/main" id="{7BB25F49-1F2D-417D-B49D-306EE44230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98480" y="1473014"/>
            <a:ext cx="371436" cy="37143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AD2DBABE-89D9-4267-9ADD-D6048639B3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44418" y="1549199"/>
            <a:ext cx="371436" cy="371436"/>
          </a:xfrm>
          <a:prstGeom prst="rect">
            <a:avLst/>
          </a:prstGeom>
        </p:spPr>
      </p:pic>
      <p:pic>
        <p:nvPicPr>
          <p:cNvPr id="575" name="그림 574">
            <a:extLst>
              <a:ext uri="{FF2B5EF4-FFF2-40B4-BE49-F238E27FC236}">
                <a16:creationId xmlns:a16="http://schemas.microsoft.com/office/drawing/2014/main" id="{8570E449-C991-4480-AC09-8DBA8BF2DA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08292" y="1630131"/>
            <a:ext cx="371436" cy="371436"/>
          </a:xfrm>
          <a:prstGeom prst="rect">
            <a:avLst/>
          </a:prstGeom>
        </p:spPr>
      </p:pic>
      <p:pic>
        <p:nvPicPr>
          <p:cNvPr id="586" name="그림 585">
            <a:extLst>
              <a:ext uri="{FF2B5EF4-FFF2-40B4-BE49-F238E27FC236}">
                <a16:creationId xmlns:a16="http://schemas.microsoft.com/office/drawing/2014/main" id="{1C7AB9FD-E9A0-41F2-B73B-0E22C88BDE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51016" y="929227"/>
            <a:ext cx="371436" cy="371436"/>
          </a:xfrm>
          <a:prstGeom prst="rect">
            <a:avLst/>
          </a:prstGeom>
        </p:spPr>
      </p:pic>
      <p:pic>
        <p:nvPicPr>
          <p:cNvPr id="587" name="그림 586">
            <a:extLst>
              <a:ext uri="{FF2B5EF4-FFF2-40B4-BE49-F238E27FC236}">
                <a16:creationId xmlns:a16="http://schemas.microsoft.com/office/drawing/2014/main" id="{BCBE9853-A807-45BF-95A2-886350B477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2940" y="1012442"/>
            <a:ext cx="371436" cy="371436"/>
          </a:xfrm>
          <a:prstGeom prst="rect">
            <a:avLst/>
          </a:prstGeom>
        </p:spPr>
      </p:pic>
      <p:pic>
        <p:nvPicPr>
          <p:cNvPr id="588" name="그림 587">
            <a:extLst>
              <a:ext uri="{FF2B5EF4-FFF2-40B4-BE49-F238E27FC236}">
                <a16:creationId xmlns:a16="http://schemas.microsoft.com/office/drawing/2014/main" id="{08D4B5BC-8A0F-4A4B-9336-0D996EF1F4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4692" y="1091848"/>
            <a:ext cx="371436" cy="371436"/>
          </a:xfrm>
          <a:prstGeom prst="rect">
            <a:avLst/>
          </a:prstGeom>
        </p:spPr>
      </p:pic>
      <p:pic>
        <p:nvPicPr>
          <p:cNvPr id="589" name="그림 588">
            <a:extLst>
              <a:ext uri="{FF2B5EF4-FFF2-40B4-BE49-F238E27FC236}">
                <a16:creationId xmlns:a16="http://schemas.microsoft.com/office/drawing/2014/main" id="{900CC9CC-42BD-4850-B12F-044F2F9A31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47540" y="1174591"/>
            <a:ext cx="371436" cy="371436"/>
          </a:xfrm>
          <a:prstGeom prst="rect">
            <a:avLst/>
          </a:prstGeom>
        </p:spPr>
      </p:pic>
      <p:pic>
        <p:nvPicPr>
          <p:cNvPr id="590" name="그림 589">
            <a:extLst>
              <a:ext uri="{FF2B5EF4-FFF2-40B4-BE49-F238E27FC236}">
                <a16:creationId xmlns:a16="http://schemas.microsoft.com/office/drawing/2014/main" id="{802E3925-7ACD-4256-A171-0A96141464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85748" y="1266940"/>
            <a:ext cx="371436" cy="371436"/>
          </a:xfrm>
          <a:prstGeom prst="rect">
            <a:avLst/>
          </a:prstGeom>
        </p:spPr>
      </p:pic>
      <p:pic>
        <p:nvPicPr>
          <p:cNvPr id="567" name="그림 566">
            <a:extLst>
              <a:ext uri="{FF2B5EF4-FFF2-40B4-BE49-F238E27FC236}">
                <a16:creationId xmlns:a16="http://schemas.microsoft.com/office/drawing/2014/main" id="{27338C47-2644-46EB-936F-7192FABCC5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8419" y="1333835"/>
            <a:ext cx="371436" cy="371436"/>
          </a:xfrm>
          <a:prstGeom prst="rect">
            <a:avLst/>
          </a:prstGeom>
        </p:spPr>
      </p:pic>
      <p:pic>
        <p:nvPicPr>
          <p:cNvPr id="568" name="그림 567">
            <a:extLst>
              <a:ext uri="{FF2B5EF4-FFF2-40B4-BE49-F238E27FC236}">
                <a16:creationId xmlns:a16="http://schemas.microsoft.com/office/drawing/2014/main" id="{40EA393C-901A-44FC-8320-B4F9CA5A6F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2584" y="1428011"/>
            <a:ext cx="371436" cy="371436"/>
          </a:xfrm>
          <a:prstGeom prst="rect">
            <a:avLst/>
          </a:prstGeom>
        </p:spPr>
      </p:pic>
      <p:pic>
        <p:nvPicPr>
          <p:cNvPr id="569" name="그림 568">
            <a:extLst>
              <a:ext uri="{FF2B5EF4-FFF2-40B4-BE49-F238E27FC236}">
                <a16:creationId xmlns:a16="http://schemas.microsoft.com/office/drawing/2014/main" id="{A670E324-C8A8-43D8-B53E-44BEB7C95F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0182" y="1509862"/>
            <a:ext cx="371436" cy="371436"/>
          </a:xfrm>
          <a:prstGeom prst="rect">
            <a:avLst/>
          </a:prstGeom>
        </p:spPr>
      </p:pic>
      <p:pic>
        <p:nvPicPr>
          <p:cNvPr id="596" name="그림 595">
            <a:extLst>
              <a:ext uri="{FF2B5EF4-FFF2-40B4-BE49-F238E27FC236}">
                <a16:creationId xmlns:a16="http://schemas.microsoft.com/office/drawing/2014/main" id="{0D23EF5B-8266-4AB5-9CDC-933072F46F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8878" y="1412383"/>
            <a:ext cx="371436" cy="371436"/>
          </a:xfrm>
          <a:prstGeom prst="rect">
            <a:avLst/>
          </a:prstGeom>
        </p:spPr>
      </p:pic>
      <p:pic>
        <p:nvPicPr>
          <p:cNvPr id="606" name="그림 605">
            <a:extLst>
              <a:ext uri="{FF2B5EF4-FFF2-40B4-BE49-F238E27FC236}">
                <a16:creationId xmlns:a16="http://schemas.microsoft.com/office/drawing/2014/main" id="{CF3E93B5-E61A-4D81-AAAF-A99BEE64EB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5959" y="1410619"/>
            <a:ext cx="371436" cy="371436"/>
          </a:xfrm>
          <a:prstGeom prst="rect">
            <a:avLst/>
          </a:prstGeom>
        </p:spPr>
      </p:pic>
      <p:pic>
        <p:nvPicPr>
          <p:cNvPr id="595" name="그림 594">
            <a:extLst>
              <a:ext uri="{FF2B5EF4-FFF2-40B4-BE49-F238E27FC236}">
                <a16:creationId xmlns:a16="http://schemas.microsoft.com/office/drawing/2014/main" id="{42DE8E27-0E5A-4B66-B741-736E5937EC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85149" y="1498261"/>
            <a:ext cx="371436" cy="371436"/>
          </a:xfrm>
          <a:prstGeom prst="rect">
            <a:avLst/>
          </a:prstGeom>
        </p:spPr>
      </p:pic>
      <p:pic>
        <p:nvPicPr>
          <p:cNvPr id="585" name="그림 584">
            <a:extLst>
              <a:ext uri="{FF2B5EF4-FFF2-40B4-BE49-F238E27FC236}">
                <a16:creationId xmlns:a16="http://schemas.microsoft.com/office/drawing/2014/main" id="{5C2A2F1A-9B9C-4C45-BDAF-78E48BDDE7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60104" y="1586561"/>
            <a:ext cx="371436" cy="371436"/>
          </a:xfrm>
          <a:prstGeom prst="rect">
            <a:avLst/>
          </a:prstGeom>
        </p:spPr>
      </p:pic>
      <p:pic>
        <p:nvPicPr>
          <p:cNvPr id="592" name="그림 591">
            <a:extLst>
              <a:ext uri="{FF2B5EF4-FFF2-40B4-BE49-F238E27FC236}">
                <a16:creationId xmlns:a16="http://schemas.microsoft.com/office/drawing/2014/main" id="{BE824981-8F45-4E38-BBE7-FC61F37D6A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99049" y="1745170"/>
            <a:ext cx="371436" cy="371436"/>
          </a:xfrm>
          <a:prstGeom prst="rect">
            <a:avLst/>
          </a:prstGeom>
        </p:spPr>
      </p:pic>
      <p:pic>
        <p:nvPicPr>
          <p:cNvPr id="593" name="그림 592">
            <a:extLst>
              <a:ext uri="{FF2B5EF4-FFF2-40B4-BE49-F238E27FC236}">
                <a16:creationId xmlns:a16="http://schemas.microsoft.com/office/drawing/2014/main" id="{74FED1BE-1072-46E3-919A-681928F1F3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4487" y="1832792"/>
            <a:ext cx="371436" cy="371436"/>
          </a:xfrm>
          <a:prstGeom prst="rect">
            <a:avLst/>
          </a:prstGeom>
        </p:spPr>
      </p:pic>
      <p:pic>
        <p:nvPicPr>
          <p:cNvPr id="594" name="그림 593">
            <a:extLst>
              <a:ext uri="{FF2B5EF4-FFF2-40B4-BE49-F238E27FC236}">
                <a16:creationId xmlns:a16="http://schemas.microsoft.com/office/drawing/2014/main" id="{B3BA33EC-201D-41D4-872B-DD7AE74D23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40007" y="1916836"/>
            <a:ext cx="371436" cy="371436"/>
          </a:xfrm>
          <a:prstGeom prst="rect">
            <a:avLst/>
          </a:prstGeom>
        </p:spPr>
      </p:pic>
      <p:pic>
        <p:nvPicPr>
          <p:cNvPr id="571" name="그림 570">
            <a:extLst>
              <a:ext uri="{FF2B5EF4-FFF2-40B4-BE49-F238E27FC236}">
                <a16:creationId xmlns:a16="http://schemas.microsoft.com/office/drawing/2014/main" id="{BAECD16F-D3A7-4C81-9A18-C54B4FE0AC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67392" y="1747260"/>
            <a:ext cx="371436" cy="371436"/>
          </a:xfrm>
          <a:prstGeom prst="rect">
            <a:avLst/>
          </a:prstGeom>
        </p:spPr>
      </p:pic>
      <p:pic>
        <p:nvPicPr>
          <p:cNvPr id="572" name="그림 571">
            <a:extLst>
              <a:ext uri="{FF2B5EF4-FFF2-40B4-BE49-F238E27FC236}">
                <a16:creationId xmlns:a16="http://schemas.microsoft.com/office/drawing/2014/main" id="{39D072B4-0B7F-4765-A186-C319D36DA5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35949" y="1830239"/>
            <a:ext cx="371436" cy="371436"/>
          </a:xfrm>
          <a:prstGeom prst="rect">
            <a:avLst/>
          </a:prstGeom>
        </p:spPr>
      </p:pic>
      <p:pic>
        <p:nvPicPr>
          <p:cNvPr id="573" name="그림 572">
            <a:extLst>
              <a:ext uri="{FF2B5EF4-FFF2-40B4-BE49-F238E27FC236}">
                <a16:creationId xmlns:a16="http://schemas.microsoft.com/office/drawing/2014/main" id="{7C75BB66-D495-47B7-8354-4550653803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8461" y="1921131"/>
            <a:ext cx="371436" cy="371436"/>
          </a:xfrm>
          <a:prstGeom prst="rect">
            <a:avLst/>
          </a:prstGeom>
        </p:spPr>
      </p:pic>
      <p:pic>
        <p:nvPicPr>
          <p:cNvPr id="574" name="그림 573">
            <a:extLst>
              <a:ext uri="{FF2B5EF4-FFF2-40B4-BE49-F238E27FC236}">
                <a16:creationId xmlns:a16="http://schemas.microsoft.com/office/drawing/2014/main" id="{642CC740-9E49-4363-8318-6DF0BDCA62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7496" y="2007493"/>
            <a:ext cx="371436" cy="371436"/>
          </a:xfrm>
          <a:prstGeom prst="rect">
            <a:avLst/>
          </a:prstGeom>
        </p:spPr>
      </p:pic>
      <p:pic>
        <p:nvPicPr>
          <p:cNvPr id="600" name="그림 599">
            <a:extLst>
              <a:ext uri="{FF2B5EF4-FFF2-40B4-BE49-F238E27FC236}">
                <a16:creationId xmlns:a16="http://schemas.microsoft.com/office/drawing/2014/main" id="{725ABFD0-87B3-4EE8-A586-D5F7735F994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33404" y="1753219"/>
            <a:ext cx="371436" cy="371436"/>
          </a:xfrm>
          <a:prstGeom prst="rect">
            <a:avLst/>
          </a:prstGeom>
        </p:spPr>
      </p:pic>
      <p:pic>
        <p:nvPicPr>
          <p:cNvPr id="601" name="그림 600">
            <a:extLst>
              <a:ext uri="{FF2B5EF4-FFF2-40B4-BE49-F238E27FC236}">
                <a16:creationId xmlns:a16="http://schemas.microsoft.com/office/drawing/2014/main" id="{5C4B26E1-7E01-467C-B8E8-A0D3740B01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07547" y="1836836"/>
            <a:ext cx="371436" cy="371436"/>
          </a:xfrm>
          <a:prstGeom prst="rect">
            <a:avLst/>
          </a:prstGeom>
        </p:spPr>
      </p:pic>
      <p:pic>
        <p:nvPicPr>
          <p:cNvPr id="602" name="그림 601">
            <a:extLst>
              <a:ext uri="{FF2B5EF4-FFF2-40B4-BE49-F238E27FC236}">
                <a16:creationId xmlns:a16="http://schemas.microsoft.com/office/drawing/2014/main" id="{06561AF0-1449-4B87-A51E-0EDE33CD4E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76104" y="1919815"/>
            <a:ext cx="371436" cy="371436"/>
          </a:xfrm>
          <a:prstGeom prst="rect">
            <a:avLst/>
          </a:prstGeom>
        </p:spPr>
      </p:pic>
      <p:pic>
        <p:nvPicPr>
          <p:cNvPr id="603" name="그림 602">
            <a:extLst>
              <a:ext uri="{FF2B5EF4-FFF2-40B4-BE49-F238E27FC236}">
                <a16:creationId xmlns:a16="http://schemas.microsoft.com/office/drawing/2014/main" id="{9662FBEA-539B-41E8-99D9-CEE9AF5413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48616" y="2010707"/>
            <a:ext cx="371436" cy="371436"/>
          </a:xfrm>
          <a:prstGeom prst="rect">
            <a:avLst/>
          </a:prstGeom>
        </p:spPr>
      </p:pic>
      <p:pic>
        <p:nvPicPr>
          <p:cNvPr id="604" name="그림 603">
            <a:extLst>
              <a:ext uri="{FF2B5EF4-FFF2-40B4-BE49-F238E27FC236}">
                <a16:creationId xmlns:a16="http://schemas.microsoft.com/office/drawing/2014/main" id="{C4D63A43-F21D-4AC2-A23F-A5CA355960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7651" y="2097069"/>
            <a:ext cx="371436" cy="371436"/>
          </a:xfrm>
          <a:prstGeom prst="rect">
            <a:avLst/>
          </a:prstGeom>
        </p:spPr>
      </p:pic>
      <p:pic>
        <p:nvPicPr>
          <p:cNvPr id="611" name="그림 610">
            <a:extLst>
              <a:ext uri="{FF2B5EF4-FFF2-40B4-BE49-F238E27FC236}">
                <a16:creationId xmlns:a16="http://schemas.microsoft.com/office/drawing/2014/main" id="{A063C690-09B4-4435-B6FB-881B308C65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69488" y="1485896"/>
            <a:ext cx="371436" cy="371436"/>
          </a:xfrm>
          <a:prstGeom prst="rect">
            <a:avLst/>
          </a:prstGeom>
        </p:spPr>
      </p:pic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7B49A6EC-DF2D-4A6A-A9DD-C02096843BE3}"/>
              </a:ext>
            </a:extLst>
          </p:cNvPr>
          <p:cNvGrpSpPr/>
          <p:nvPr/>
        </p:nvGrpSpPr>
        <p:grpSpPr>
          <a:xfrm>
            <a:off x="10434135" y="1562323"/>
            <a:ext cx="681248" cy="528553"/>
            <a:chOff x="10347232" y="1892300"/>
            <a:chExt cx="681248" cy="528553"/>
          </a:xfrm>
        </p:grpSpPr>
        <p:pic>
          <p:nvPicPr>
            <p:cNvPr id="607" name="그림 606">
              <a:extLst>
                <a:ext uri="{FF2B5EF4-FFF2-40B4-BE49-F238E27FC236}">
                  <a16:creationId xmlns:a16="http://schemas.microsoft.com/office/drawing/2014/main" id="{15F5181B-36B9-4330-B138-080945627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47232" y="1892300"/>
              <a:ext cx="371436" cy="371436"/>
            </a:xfrm>
            <a:prstGeom prst="rect">
              <a:avLst/>
            </a:prstGeom>
          </p:spPr>
        </p:pic>
        <p:pic>
          <p:nvPicPr>
            <p:cNvPr id="608" name="그림 607">
              <a:extLst>
                <a:ext uri="{FF2B5EF4-FFF2-40B4-BE49-F238E27FC236}">
                  <a16:creationId xmlns:a16="http://schemas.microsoft.com/office/drawing/2014/main" id="{125224BD-A4FB-46A0-98FF-C22DB08E7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493170" y="1968485"/>
              <a:ext cx="371436" cy="371436"/>
            </a:xfrm>
            <a:prstGeom prst="rect">
              <a:avLst/>
            </a:prstGeom>
          </p:spPr>
        </p:pic>
        <p:pic>
          <p:nvPicPr>
            <p:cNvPr id="609" name="그림 608">
              <a:extLst>
                <a:ext uri="{FF2B5EF4-FFF2-40B4-BE49-F238E27FC236}">
                  <a16:creationId xmlns:a16="http://schemas.microsoft.com/office/drawing/2014/main" id="{7988737C-8EE9-4F75-9794-16401BE71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57044" y="2049417"/>
              <a:ext cx="371436" cy="371436"/>
            </a:xfrm>
            <a:prstGeom prst="rect">
              <a:avLst/>
            </a:prstGeom>
          </p:spPr>
        </p:pic>
      </p:grpSp>
      <p:pic>
        <p:nvPicPr>
          <p:cNvPr id="1073" name="그림 1072">
            <a:extLst>
              <a:ext uri="{FF2B5EF4-FFF2-40B4-BE49-F238E27FC236}">
                <a16:creationId xmlns:a16="http://schemas.microsoft.com/office/drawing/2014/main" id="{5A843F03-407F-4B7A-8BF7-60FEDB73DE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8224" y="1557711"/>
            <a:ext cx="268787" cy="268787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CE1FCC1D-0CFC-49EE-94D0-5F4F4FF882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17127" y="1511734"/>
            <a:ext cx="268787" cy="268787"/>
          </a:xfrm>
          <a:prstGeom prst="rect">
            <a:avLst/>
          </a:prstGeom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C798B0C7-6763-4DF0-A04F-79637DCE797E}"/>
              </a:ext>
            </a:extLst>
          </p:cNvPr>
          <p:cNvGrpSpPr/>
          <p:nvPr/>
        </p:nvGrpSpPr>
        <p:grpSpPr>
          <a:xfrm>
            <a:off x="10757121" y="2054872"/>
            <a:ext cx="619125" cy="565237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44BE95A1-2F17-4F04-A053-B4759A417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617" name="그림 616">
              <a:extLst>
                <a:ext uri="{FF2B5EF4-FFF2-40B4-BE49-F238E27FC236}">
                  <a16:creationId xmlns:a16="http://schemas.microsoft.com/office/drawing/2014/main" id="{C57AFB4F-2347-41F2-8A96-F2EAC90C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618" name="그림 617">
              <a:extLst>
                <a:ext uri="{FF2B5EF4-FFF2-40B4-BE49-F238E27FC236}">
                  <a16:creationId xmlns:a16="http://schemas.microsoft.com/office/drawing/2014/main" id="{6AA2F3A6-69AE-49F4-A358-CFB83CA60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sp>
        <p:nvSpPr>
          <p:cNvPr id="1074" name="TextBox 1073">
            <a:extLst>
              <a:ext uri="{FF2B5EF4-FFF2-40B4-BE49-F238E27FC236}">
                <a16:creationId xmlns:a16="http://schemas.microsoft.com/office/drawing/2014/main" id="{D6781EE0-048B-4DD1-8FF7-3D071AC9DDE3}"/>
              </a:ext>
            </a:extLst>
          </p:cNvPr>
          <p:cNvSpPr txBox="1"/>
          <p:nvPr/>
        </p:nvSpPr>
        <p:spPr>
          <a:xfrm>
            <a:off x="2513205" y="5912682"/>
            <a:ext cx="311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1.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미로 던전 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이동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C11929C8-006F-4B3E-9169-EAF8568CEFCA}"/>
              </a:ext>
            </a:extLst>
          </p:cNvPr>
          <p:cNvSpPr txBox="1"/>
          <p:nvPr/>
        </p:nvSpPr>
        <p:spPr>
          <a:xfrm>
            <a:off x="4251675" y="1960888"/>
            <a:ext cx="2090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4.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청소 퀘스트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청소 로봇으로 변신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42886AB3-21C9-4DD1-9521-8F52F785607F}"/>
              </a:ext>
            </a:extLst>
          </p:cNvPr>
          <p:cNvSpPr txBox="1"/>
          <p:nvPr/>
        </p:nvSpPr>
        <p:spPr>
          <a:xfrm>
            <a:off x="8547373" y="2876956"/>
            <a:ext cx="2090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5.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노래로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잠들게  하기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노래 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624" name="그림 623">
            <a:extLst>
              <a:ext uri="{FF2B5EF4-FFF2-40B4-BE49-F238E27FC236}">
                <a16:creationId xmlns:a16="http://schemas.microsoft.com/office/drawing/2014/main" id="{168E0B24-D6A6-4F7B-9587-C12754F8EE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0095" y="2271376"/>
            <a:ext cx="268787" cy="268787"/>
          </a:xfrm>
          <a:prstGeom prst="rect">
            <a:avLst/>
          </a:prstGeom>
        </p:spPr>
      </p:pic>
      <p:sp>
        <p:nvSpPr>
          <p:cNvPr id="625" name="TextBox 624">
            <a:extLst>
              <a:ext uri="{FF2B5EF4-FFF2-40B4-BE49-F238E27FC236}">
                <a16:creationId xmlns:a16="http://schemas.microsoft.com/office/drawing/2014/main" id="{B0E0A7DD-4DF0-4D1E-A1D3-460B64E800CD}"/>
              </a:ext>
            </a:extLst>
          </p:cNvPr>
          <p:cNvSpPr txBox="1"/>
          <p:nvPr/>
        </p:nvSpPr>
        <p:spPr>
          <a:xfrm>
            <a:off x="7558016" y="213445"/>
            <a:ext cx="3247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6.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피하며 던전 탈출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대시보드로 조작하기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7" name="말풍선: 모서리가 둥근 사각형 626">
            <a:extLst>
              <a:ext uri="{FF2B5EF4-FFF2-40B4-BE49-F238E27FC236}">
                <a16:creationId xmlns:a16="http://schemas.microsoft.com/office/drawing/2014/main" id="{38F139EA-5E60-4BB9-B570-F5FDD95CC3F3}"/>
              </a:ext>
            </a:extLst>
          </p:cNvPr>
          <p:cNvSpPr/>
          <p:nvPr/>
        </p:nvSpPr>
        <p:spPr>
          <a:xfrm>
            <a:off x="11196602" y="2729310"/>
            <a:ext cx="831529" cy="474151"/>
          </a:xfrm>
          <a:prstGeom prst="wedgeRoundRectCallout">
            <a:avLst>
              <a:gd name="adj1" fmla="val -37156"/>
              <a:gd name="adj2" fmla="val -79278"/>
              <a:gd name="adj3" fmla="val 16667"/>
            </a:avLst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아들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1625AD-B236-415B-B877-062B199AD00E}"/>
              </a:ext>
            </a:extLst>
          </p:cNvPr>
          <p:cNvGrpSpPr/>
          <p:nvPr/>
        </p:nvGrpSpPr>
        <p:grpSpPr>
          <a:xfrm>
            <a:off x="1966742" y="3730583"/>
            <a:ext cx="4236833" cy="2123611"/>
            <a:chOff x="527428" y="537902"/>
            <a:chExt cx="2849642" cy="1428315"/>
          </a:xfrm>
        </p:grpSpPr>
        <p:grpSp>
          <p:nvGrpSpPr>
            <p:cNvPr id="628" name="그룹 627">
              <a:extLst>
                <a:ext uri="{FF2B5EF4-FFF2-40B4-BE49-F238E27FC236}">
                  <a16:creationId xmlns:a16="http://schemas.microsoft.com/office/drawing/2014/main" id="{A4F7904C-18E1-4C0D-A9EE-F9E786FEDDBB}"/>
                </a:ext>
              </a:extLst>
            </p:cNvPr>
            <p:cNvGrpSpPr/>
            <p:nvPr/>
          </p:nvGrpSpPr>
          <p:grpSpPr>
            <a:xfrm>
              <a:off x="531633" y="537902"/>
              <a:ext cx="2845437" cy="1426333"/>
              <a:chOff x="1787525" y="5212616"/>
              <a:chExt cx="2845437" cy="1426333"/>
            </a:xfrm>
          </p:grpSpPr>
          <p:grpSp>
            <p:nvGrpSpPr>
              <p:cNvPr id="629" name="그룹 628">
                <a:extLst>
                  <a:ext uri="{FF2B5EF4-FFF2-40B4-BE49-F238E27FC236}">
                    <a16:creationId xmlns:a16="http://schemas.microsoft.com/office/drawing/2014/main" id="{BB7991AF-E70B-47E3-9DD4-67A8BB6B70DA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51" name="그룹 650">
                  <a:extLst>
                    <a:ext uri="{FF2B5EF4-FFF2-40B4-BE49-F238E27FC236}">
                      <a16:creationId xmlns:a16="http://schemas.microsoft.com/office/drawing/2014/main" id="{87E15817-3B9B-4D99-8E97-EE7BF24F3A93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62" name="그룹 661">
                    <a:extLst>
                      <a:ext uri="{FF2B5EF4-FFF2-40B4-BE49-F238E27FC236}">
                        <a16:creationId xmlns:a16="http://schemas.microsoft.com/office/drawing/2014/main" id="{EEA7DDE1-D3AD-4C9C-9CA9-E2CBEA71521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649D5A6-28CB-4CC4-A494-1E89080FE5A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B96AEE0-0A42-49B7-A3DB-9B74A704512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3" name="그룹 662">
                    <a:extLst>
                      <a:ext uri="{FF2B5EF4-FFF2-40B4-BE49-F238E27FC236}">
                        <a16:creationId xmlns:a16="http://schemas.microsoft.com/office/drawing/2014/main" id="{2043EAC4-6662-4FA1-8438-C0393B5F372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2E3D9DA-DDA8-4E3C-86E0-3DB8C10C30B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836A29B-5F8A-41B8-B903-9B611DC4D2D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4" name="그룹 663">
                    <a:extLst>
                      <a:ext uri="{FF2B5EF4-FFF2-40B4-BE49-F238E27FC236}">
                        <a16:creationId xmlns:a16="http://schemas.microsoft.com/office/drawing/2014/main" id="{99D1C05C-79F2-4ECA-AFB7-F74021E4D86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15F7751-270F-4D1C-A596-CFFADAED428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F0B758-09C9-43AE-AB01-627A5185D54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BDE050A8-8C9E-43F8-994C-211C5197DF69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167CF213-3BA2-4650-B992-62EFAF2CC1A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F08E6C2-C642-4ADD-AD6E-0C946D2381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27AD070-1516-4C83-8BC8-782888302D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0D054F30-B132-4847-8FA6-91AC1015B96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F13BC96-3465-4014-BA23-F37694DA01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055A7F-922B-4039-AFBF-605F100B45F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606A1407-4640-47F2-8C2D-DD30E0B826F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DFCB98-159C-46CA-A0A7-468A9927AF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CEFC69-EFBB-4BE8-814D-9B2625B6A7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630" name="그룹 629">
                <a:extLst>
                  <a:ext uri="{FF2B5EF4-FFF2-40B4-BE49-F238E27FC236}">
                    <a16:creationId xmlns:a16="http://schemas.microsoft.com/office/drawing/2014/main" id="{DFDBD07A-57D1-4A3B-9CC6-4D24552BD621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31" name="그룹 630">
                  <a:extLst>
                    <a:ext uri="{FF2B5EF4-FFF2-40B4-BE49-F238E27FC236}">
                      <a16:creationId xmlns:a16="http://schemas.microsoft.com/office/drawing/2014/main" id="{2E8967F1-50AE-40A7-BB44-32B99EAC41FF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42" name="그룹 641">
                    <a:extLst>
                      <a:ext uri="{FF2B5EF4-FFF2-40B4-BE49-F238E27FC236}">
                        <a16:creationId xmlns:a16="http://schemas.microsoft.com/office/drawing/2014/main" id="{4DCD8194-E956-4BEB-A067-2D4027B629C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591F15-4EB7-4F65-975F-043322E4571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51613E3-B5E0-466E-8B49-B7C84B375C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3" name="그룹 642">
                    <a:extLst>
                      <a:ext uri="{FF2B5EF4-FFF2-40B4-BE49-F238E27FC236}">
                        <a16:creationId xmlns:a16="http://schemas.microsoft.com/office/drawing/2014/main" id="{95F6783C-0546-4E57-96F1-E439D448477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2E30CD1-A8B6-49E5-BA30-9175306D2B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4278D5C-E811-4B7F-A026-546C052A45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4" name="그룹 643">
                    <a:extLst>
                      <a:ext uri="{FF2B5EF4-FFF2-40B4-BE49-F238E27FC236}">
                        <a16:creationId xmlns:a16="http://schemas.microsoft.com/office/drawing/2014/main" id="{8AC20B72-0145-4451-BC0D-26140347E04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ABD6A9C-31AD-445F-9D59-3F847E3C278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EA11B81-41FD-4704-BDA8-186DF7248D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32" name="그룹 631">
                  <a:extLst>
                    <a:ext uri="{FF2B5EF4-FFF2-40B4-BE49-F238E27FC236}">
                      <a16:creationId xmlns:a16="http://schemas.microsoft.com/office/drawing/2014/main" id="{7E82B1CD-CBA9-4373-82CD-3FD97F8497DC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33" name="그룹 632">
                    <a:extLst>
                      <a:ext uri="{FF2B5EF4-FFF2-40B4-BE49-F238E27FC236}">
                        <a16:creationId xmlns:a16="http://schemas.microsoft.com/office/drawing/2014/main" id="{BB227CBD-58A2-4F14-B004-198632E768A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6BF941E-50EC-4425-9E65-410DFBAB8E8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71CA2B-13C0-45AC-87E8-B3995DC64E3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4" name="그룹 633">
                    <a:extLst>
                      <a:ext uri="{FF2B5EF4-FFF2-40B4-BE49-F238E27FC236}">
                        <a16:creationId xmlns:a16="http://schemas.microsoft.com/office/drawing/2014/main" id="{676CC926-3B2D-4FEF-AC11-1B70C5EC018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598D224-6155-4D93-94A7-3EEA6B2BFF4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806A9E8-ECB7-45D7-BBBD-83D8468189C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5" name="그룹 634">
                    <a:extLst>
                      <a:ext uri="{FF2B5EF4-FFF2-40B4-BE49-F238E27FC236}">
                        <a16:creationId xmlns:a16="http://schemas.microsoft.com/office/drawing/2014/main" id="{3C0E03EA-16F3-4D2F-BF6D-386E995DCD2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B15FA64-A638-4E40-8954-E65588CB41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64145A2-A28F-4D4B-AF44-5C9D43A7F53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pic>
          <p:nvPicPr>
            <p:cNvPr id="690" name="그림 689">
              <a:extLst>
                <a:ext uri="{FF2B5EF4-FFF2-40B4-BE49-F238E27FC236}">
                  <a16:creationId xmlns:a16="http://schemas.microsoft.com/office/drawing/2014/main" id="{C25B2A91-B7F4-49F1-9883-2D735050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527428" y="971204"/>
              <a:ext cx="618411" cy="315868"/>
            </a:xfrm>
            <a:prstGeom prst="rect">
              <a:avLst/>
            </a:prstGeom>
          </p:spPr>
        </p:pic>
        <p:pic>
          <p:nvPicPr>
            <p:cNvPr id="691" name="그림 690">
              <a:extLst>
                <a:ext uri="{FF2B5EF4-FFF2-40B4-BE49-F238E27FC236}">
                  <a16:creationId xmlns:a16="http://schemas.microsoft.com/office/drawing/2014/main" id="{19242641-27BE-459B-A685-CAD2CD34F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7296" y="970001"/>
              <a:ext cx="618411" cy="315868"/>
            </a:xfrm>
            <a:prstGeom prst="rect">
              <a:avLst/>
            </a:prstGeom>
          </p:spPr>
        </p:pic>
        <p:pic>
          <p:nvPicPr>
            <p:cNvPr id="692" name="그림 691">
              <a:extLst>
                <a:ext uri="{FF2B5EF4-FFF2-40B4-BE49-F238E27FC236}">
                  <a16:creationId xmlns:a16="http://schemas.microsoft.com/office/drawing/2014/main" id="{93D66C53-FBDD-4AAE-B06E-5D24A49C8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23235" y="972642"/>
              <a:ext cx="618411" cy="315868"/>
            </a:xfrm>
            <a:prstGeom prst="rect">
              <a:avLst/>
            </a:prstGeom>
          </p:spPr>
        </p:pic>
        <p:pic>
          <p:nvPicPr>
            <p:cNvPr id="693" name="그림 692">
              <a:extLst>
                <a:ext uri="{FF2B5EF4-FFF2-40B4-BE49-F238E27FC236}">
                  <a16:creationId xmlns:a16="http://schemas.microsoft.com/office/drawing/2014/main" id="{3E0AC342-0307-4A7D-A4BB-56AD16426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8391" y="981439"/>
              <a:ext cx="618411" cy="315868"/>
            </a:xfrm>
            <a:prstGeom prst="rect">
              <a:avLst/>
            </a:prstGeom>
          </p:spPr>
        </p:pic>
        <p:pic>
          <p:nvPicPr>
            <p:cNvPr id="694" name="그림 693">
              <a:extLst>
                <a:ext uri="{FF2B5EF4-FFF2-40B4-BE49-F238E27FC236}">
                  <a16:creationId xmlns:a16="http://schemas.microsoft.com/office/drawing/2014/main" id="{60F93EF9-E23C-4EF4-B488-2BCB9F5B2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3201" y="1253608"/>
              <a:ext cx="618411" cy="315868"/>
            </a:xfrm>
            <a:prstGeom prst="rect">
              <a:avLst/>
            </a:prstGeom>
          </p:spPr>
        </p:pic>
        <p:pic>
          <p:nvPicPr>
            <p:cNvPr id="695" name="그림 694">
              <a:extLst>
                <a:ext uri="{FF2B5EF4-FFF2-40B4-BE49-F238E27FC236}">
                  <a16:creationId xmlns:a16="http://schemas.microsoft.com/office/drawing/2014/main" id="{39F6B3D1-E051-42BC-94A2-C9B5305A5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33121" y="1512910"/>
              <a:ext cx="618411" cy="315868"/>
            </a:xfrm>
            <a:prstGeom prst="rect">
              <a:avLst/>
            </a:prstGeom>
          </p:spPr>
        </p:pic>
        <p:pic>
          <p:nvPicPr>
            <p:cNvPr id="696" name="그림 695">
              <a:extLst>
                <a:ext uri="{FF2B5EF4-FFF2-40B4-BE49-F238E27FC236}">
                  <a16:creationId xmlns:a16="http://schemas.microsoft.com/office/drawing/2014/main" id="{D91E2455-42BE-4FCB-BE04-6814752D4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175251" y="1523177"/>
              <a:ext cx="618411" cy="315868"/>
            </a:xfrm>
            <a:prstGeom prst="rect">
              <a:avLst/>
            </a:prstGeom>
          </p:spPr>
        </p:pic>
        <p:pic>
          <p:nvPicPr>
            <p:cNvPr id="697" name="그림 696">
              <a:extLst>
                <a:ext uri="{FF2B5EF4-FFF2-40B4-BE49-F238E27FC236}">
                  <a16:creationId xmlns:a16="http://schemas.microsoft.com/office/drawing/2014/main" id="{1E1B6F8E-42F8-42BA-8FB7-877396D60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0929" y="1263215"/>
              <a:ext cx="618411" cy="315868"/>
            </a:xfrm>
            <a:prstGeom prst="rect">
              <a:avLst/>
            </a:prstGeom>
          </p:spPr>
        </p:pic>
        <p:pic>
          <p:nvPicPr>
            <p:cNvPr id="698" name="그림 697">
              <a:extLst>
                <a:ext uri="{FF2B5EF4-FFF2-40B4-BE49-F238E27FC236}">
                  <a16:creationId xmlns:a16="http://schemas.microsoft.com/office/drawing/2014/main" id="{7780BD8B-2DEE-4915-A7C5-7EF9C11FF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99651" y="1250536"/>
              <a:ext cx="618411" cy="315868"/>
            </a:xfrm>
            <a:prstGeom prst="rect">
              <a:avLst/>
            </a:prstGeom>
          </p:spPr>
        </p:pic>
        <p:pic>
          <p:nvPicPr>
            <p:cNvPr id="699" name="그림 698">
              <a:extLst>
                <a:ext uri="{FF2B5EF4-FFF2-40B4-BE49-F238E27FC236}">
                  <a16:creationId xmlns:a16="http://schemas.microsoft.com/office/drawing/2014/main" id="{69ECB0FC-8A6B-403A-B918-3B91A499C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3445" y="707413"/>
              <a:ext cx="618411" cy="315868"/>
            </a:xfrm>
            <a:prstGeom prst="rect">
              <a:avLst/>
            </a:prstGeom>
          </p:spPr>
        </p:pic>
        <p:pic>
          <p:nvPicPr>
            <p:cNvPr id="700" name="그림 699">
              <a:extLst>
                <a:ext uri="{FF2B5EF4-FFF2-40B4-BE49-F238E27FC236}">
                  <a16:creationId xmlns:a16="http://schemas.microsoft.com/office/drawing/2014/main" id="{23E50BBD-69E9-4E56-951D-1E938A1F2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0904" y="705099"/>
              <a:ext cx="618411" cy="315868"/>
            </a:xfrm>
            <a:prstGeom prst="rect">
              <a:avLst/>
            </a:prstGeom>
          </p:spPr>
        </p:pic>
        <p:pic>
          <p:nvPicPr>
            <p:cNvPr id="701" name="그림 700">
              <a:extLst>
                <a:ext uri="{FF2B5EF4-FFF2-40B4-BE49-F238E27FC236}">
                  <a16:creationId xmlns:a16="http://schemas.microsoft.com/office/drawing/2014/main" id="{A0F2F495-141E-4C3D-8271-6A45751BE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724356" y="1282636"/>
              <a:ext cx="618411" cy="315868"/>
            </a:xfrm>
            <a:prstGeom prst="rect">
              <a:avLst/>
            </a:prstGeom>
          </p:spPr>
        </p:pic>
        <p:pic>
          <p:nvPicPr>
            <p:cNvPr id="702" name="그림 701">
              <a:extLst>
                <a:ext uri="{FF2B5EF4-FFF2-40B4-BE49-F238E27FC236}">
                  <a16:creationId xmlns:a16="http://schemas.microsoft.com/office/drawing/2014/main" id="{83E95AEC-8A4E-4E4B-8E75-26A416710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8001" y="568487"/>
              <a:ext cx="632702" cy="302052"/>
            </a:xfrm>
            <a:prstGeom prst="rect">
              <a:avLst/>
            </a:prstGeom>
          </p:spPr>
        </p:pic>
        <p:pic>
          <p:nvPicPr>
            <p:cNvPr id="703" name="그림 702">
              <a:extLst>
                <a:ext uri="{FF2B5EF4-FFF2-40B4-BE49-F238E27FC236}">
                  <a16:creationId xmlns:a16="http://schemas.microsoft.com/office/drawing/2014/main" id="{94981FFE-A7F0-498A-BB48-975B873E9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9819" y="840889"/>
              <a:ext cx="632702" cy="302052"/>
            </a:xfrm>
            <a:prstGeom prst="rect">
              <a:avLst/>
            </a:prstGeom>
          </p:spPr>
        </p:pic>
        <p:pic>
          <p:nvPicPr>
            <p:cNvPr id="704" name="그림 703">
              <a:extLst>
                <a:ext uri="{FF2B5EF4-FFF2-40B4-BE49-F238E27FC236}">
                  <a16:creationId xmlns:a16="http://schemas.microsoft.com/office/drawing/2014/main" id="{258C35ED-3ACE-445D-841D-9A013A715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94955" y="835374"/>
              <a:ext cx="632702" cy="302052"/>
            </a:xfrm>
            <a:prstGeom prst="rect">
              <a:avLst/>
            </a:prstGeom>
          </p:spPr>
        </p:pic>
        <p:pic>
          <p:nvPicPr>
            <p:cNvPr id="705" name="그림 704">
              <a:extLst>
                <a:ext uri="{FF2B5EF4-FFF2-40B4-BE49-F238E27FC236}">
                  <a16:creationId xmlns:a16="http://schemas.microsoft.com/office/drawing/2014/main" id="{3CE20CF3-747B-42C2-A3AB-9E23F6CF9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89001" y="1113753"/>
              <a:ext cx="632702" cy="302052"/>
            </a:xfrm>
            <a:prstGeom prst="rect">
              <a:avLst/>
            </a:prstGeom>
          </p:spPr>
        </p:pic>
        <p:pic>
          <p:nvPicPr>
            <p:cNvPr id="706" name="그림 705">
              <a:extLst>
                <a:ext uri="{FF2B5EF4-FFF2-40B4-BE49-F238E27FC236}">
                  <a16:creationId xmlns:a16="http://schemas.microsoft.com/office/drawing/2014/main" id="{7E7BD592-F902-4DE3-BCB2-3476A8DA8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7656" y="1104229"/>
              <a:ext cx="632702" cy="302052"/>
            </a:xfrm>
            <a:prstGeom prst="rect">
              <a:avLst/>
            </a:prstGeom>
          </p:spPr>
        </p:pic>
        <p:pic>
          <p:nvPicPr>
            <p:cNvPr id="707" name="그림 706">
              <a:extLst>
                <a:ext uri="{FF2B5EF4-FFF2-40B4-BE49-F238E27FC236}">
                  <a16:creationId xmlns:a16="http://schemas.microsoft.com/office/drawing/2014/main" id="{8FD3B0D4-6D8B-42E7-9F24-050B2E1C6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5373" y="843357"/>
              <a:ext cx="632702" cy="302052"/>
            </a:xfrm>
            <a:prstGeom prst="rect">
              <a:avLst/>
            </a:prstGeom>
          </p:spPr>
        </p:pic>
        <p:pic>
          <p:nvPicPr>
            <p:cNvPr id="708" name="그림 707">
              <a:extLst>
                <a:ext uri="{FF2B5EF4-FFF2-40B4-BE49-F238E27FC236}">
                  <a16:creationId xmlns:a16="http://schemas.microsoft.com/office/drawing/2014/main" id="{2F4D4064-45C3-4C47-810D-EB46D859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4350" y="1152536"/>
              <a:ext cx="632702" cy="302052"/>
            </a:xfrm>
            <a:prstGeom prst="rect">
              <a:avLst/>
            </a:prstGeom>
          </p:spPr>
        </p:pic>
        <p:pic>
          <p:nvPicPr>
            <p:cNvPr id="709" name="그림 708">
              <a:extLst>
                <a:ext uri="{FF2B5EF4-FFF2-40B4-BE49-F238E27FC236}">
                  <a16:creationId xmlns:a16="http://schemas.microsoft.com/office/drawing/2014/main" id="{F0ECF1A8-8D7E-4EBF-8E13-B015E08C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6595" y="1111284"/>
              <a:ext cx="632702" cy="302052"/>
            </a:xfrm>
            <a:prstGeom prst="rect">
              <a:avLst/>
            </a:prstGeom>
          </p:spPr>
        </p:pic>
        <p:pic>
          <p:nvPicPr>
            <p:cNvPr id="710" name="그림 709">
              <a:extLst>
                <a:ext uri="{FF2B5EF4-FFF2-40B4-BE49-F238E27FC236}">
                  <a16:creationId xmlns:a16="http://schemas.microsoft.com/office/drawing/2014/main" id="{7871BEF8-B04E-49A9-ADB8-F5B98F013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8911" y="1428341"/>
              <a:ext cx="632702" cy="302052"/>
            </a:xfrm>
            <a:prstGeom prst="rect">
              <a:avLst/>
            </a:prstGeom>
          </p:spPr>
        </p:pic>
        <p:pic>
          <p:nvPicPr>
            <p:cNvPr id="711" name="그림 710">
              <a:extLst>
                <a:ext uri="{FF2B5EF4-FFF2-40B4-BE49-F238E27FC236}">
                  <a16:creationId xmlns:a16="http://schemas.microsoft.com/office/drawing/2014/main" id="{E1E88B0C-8E3B-4845-A2E8-C0E783A08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7081" y="1386631"/>
              <a:ext cx="632702" cy="302052"/>
            </a:xfrm>
            <a:prstGeom prst="rect">
              <a:avLst/>
            </a:prstGeom>
          </p:spPr>
        </p:pic>
        <p:pic>
          <p:nvPicPr>
            <p:cNvPr id="712" name="그림 711">
              <a:extLst>
                <a:ext uri="{FF2B5EF4-FFF2-40B4-BE49-F238E27FC236}">
                  <a16:creationId xmlns:a16="http://schemas.microsoft.com/office/drawing/2014/main" id="{318B97DA-98E3-42A6-BC09-90F06C816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1405" y="1656489"/>
              <a:ext cx="632702" cy="302052"/>
            </a:xfrm>
            <a:prstGeom prst="rect">
              <a:avLst/>
            </a:prstGeom>
          </p:spPr>
        </p:pic>
        <p:pic>
          <p:nvPicPr>
            <p:cNvPr id="713" name="그림 712">
              <a:extLst>
                <a:ext uri="{FF2B5EF4-FFF2-40B4-BE49-F238E27FC236}">
                  <a16:creationId xmlns:a16="http://schemas.microsoft.com/office/drawing/2014/main" id="{8F9056CA-C522-4F66-ACB3-E5F004F56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4878" y="1393301"/>
              <a:ext cx="632702" cy="302052"/>
            </a:xfrm>
            <a:prstGeom prst="rect">
              <a:avLst/>
            </a:prstGeom>
          </p:spPr>
        </p:pic>
        <p:pic>
          <p:nvPicPr>
            <p:cNvPr id="714" name="그림 713">
              <a:extLst>
                <a:ext uri="{FF2B5EF4-FFF2-40B4-BE49-F238E27FC236}">
                  <a16:creationId xmlns:a16="http://schemas.microsoft.com/office/drawing/2014/main" id="{AAB054CE-532A-47ED-940A-C40AF1BF4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1055006" y="958607"/>
              <a:ext cx="681851" cy="330371"/>
            </a:xfrm>
            <a:prstGeom prst="rect">
              <a:avLst/>
            </a:prstGeom>
          </p:spPr>
        </p:pic>
        <p:pic>
          <p:nvPicPr>
            <p:cNvPr id="715" name="그림 714">
              <a:extLst>
                <a:ext uri="{FF2B5EF4-FFF2-40B4-BE49-F238E27FC236}">
                  <a16:creationId xmlns:a16="http://schemas.microsoft.com/office/drawing/2014/main" id="{5F295EAD-BB83-4B86-A568-53F8F6555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2163283" y="1242545"/>
              <a:ext cx="681851" cy="330371"/>
            </a:xfrm>
            <a:prstGeom prst="rect">
              <a:avLst/>
            </a:prstGeom>
          </p:spPr>
        </p:pic>
        <p:pic>
          <p:nvPicPr>
            <p:cNvPr id="716" name="그림 715">
              <a:extLst>
                <a:ext uri="{FF2B5EF4-FFF2-40B4-BE49-F238E27FC236}">
                  <a16:creationId xmlns:a16="http://schemas.microsoft.com/office/drawing/2014/main" id="{E742C8B0-3AD5-461C-81A9-F5D0FFB79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58916" y="713594"/>
              <a:ext cx="567654" cy="284449"/>
            </a:xfrm>
            <a:prstGeom prst="rect">
              <a:avLst/>
            </a:prstGeom>
          </p:spPr>
        </p:pic>
        <p:pic>
          <p:nvPicPr>
            <p:cNvPr id="717" name="그림 716">
              <a:extLst>
                <a:ext uri="{FF2B5EF4-FFF2-40B4-BE49-F238E27FC236}">
                  <a16:creationId xmlns:a16="http://schemas.microsoft.com/office/drawing/2014/main" id="{99FFE2EB-F01A-479F-8B18-0FD3347A4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82628" y="1262691"/>
              <a:ext cx="567654" cy="284449"/>
            </a:xfrm>
            <a:prstGeom prst="rect">
              <a:avLst/>
            </a:prstGeom>
          </p:spPr>
        </p:pic>
        <p:pic>
          <p:nvPicPr>
            <p:cNvPr id="718" name="그림 717">
              <a:extLst>
                <a:ext uri="{FF2B5EF4-FFF2-40B4-BE49-F238E27FC236}">
                  <a16:creationId xmlns:a16="http://schemas.microsoft.com/office/drawing/2014/main" id="{0E4CEA7B-CE67-4F65-A47E-EE64CB748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2744691" y="1306107"/>
              <a:ext cx="567654" cy="284449"/>
            </a:xfrm>
            <a:prstGeom prst="rect">
              <a:avLst/>
            </a:prstGeom>
          </p:spPr>
        </p:pic>
        <p:pic>
          <p:nvPicPr>
            <p:cNvPr id="719" name="그림 718">
              <a:extLst>
                <a:ext uri="{FF2B5EF4-FFF2-40B4-BE49-F238E27FC236}">
                  <a16:creationId xmlns:a16="http://schemas.microsoft.com/office/drawing/2014/main" id="{1785CC69-EA94-408C-B1D9-CD17E2304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335468" y="561158"/>
              <a:ext cx="657767" cy="309290"/>
            </a:xfrm>
            <a:prstGeom prst="rect">
              <a:avLst/>
            </a:prstGeom>
          </p:spPr>
        </p:pic>
        <p:pic>
          <p:nvPicPr>
            <p:cNvPr id="720" name="그림 719">
              <a:extLst>
                <a:ext uri="{FF2B5EF4-FFF2-40B4-BE49-F238E27FC236}">
                  <a16:creationId xmlns:a16="http://schemas.microsoft.com/office/drawing/2014/main" id="{FCF34590-AF79-413D-A1C3-63ECD3D0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930423" y="1656927"/>
              <a:ext cx="657767" cy="30929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3A5C51-9656-485B-9FB4-4576CACF3EFE}"/>
              </a:ext>
            </a:extLst>
          </p:cNvPr>
          <p:cNvGrpSpPr/>
          <p:nvPr/>
        </p:nvGrpSpPr>
        <p:grpSpPr>
          <a:xfrm>
            <a:off x="4016357" y="3265287"/>
            <a:ext cx="2845437" cy="1458698"/>
            <a:chOff x="217417" y="2284216"/>
            <a:chExt cx="2845437" cy="1458698"/>
          </a:xfrm>
        </p:grpSpPr>
        <p:grpSp>
          <p:nvGrpSpPr>
            <p:cNvPr id="728" name="그룹 727">
              <a:extLst>
                <a:ext uri="{FF2B5EF4-FFF2-40B4-BE49-F238E27FC236}">
                  <a16:creationId xmlns:a16="http://schemas.microsoft.com/office/drawing/2014/main" id="{B4355092-F1AA-4516-963D-B72A72775E60}"/>
                </a:ext>
              </a:extLst>
            </p:cNvPr>
            <p:cNvGrpSpPr/>
            <p:nvPr/>
          </p:nvGrpSpPr>
          <p:grpSpPr>
            <a:xfrm>
              <a:off x="217417" y="2316581"/>
              <a:ext cx="2845437" cy="1426333"/>
              <a:chOff x="1787525" y="5212616"/>
              <a:chExt cx="2845437" cy="1426333"/>
            </a:xfrm>
          </p:grpSpPr>
          <p:grpSp>
            <p:nvGrpSpPr>
              <p:cNvPr id="729" name="그룹 728">
                <a:extLst>
                  <a:ext uri="{FF2B5EF4-FFF2-40B4-BE49-F238E27FC236}">
                    <a16:creationId xmlns:a16="http://schemas.microsoft.com/office/drawing/2014/main" id="{C1463AFD-D67E-47F0-B6F1-F2B6C0C6EF95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51" name="그룹 750">
                  <a:extLst>
                    <a:ext uri="{FF2B5EF4-FFF2-40B4-BE49-F238E27FC236}">
                      <a16:creationId xmlns:a16="http://schemas.microsoft.com/office/drawing/2014/main" id="{175C1742-4F9B-47C1-9685-0DD14D07EE9B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62" name="그룹 761">
                    <a:extLst>
                      <a:ext uri="{FF2B5EF4-FFF2-40B4-BE49-F238E27FC236}">
                        <a16:creationId xmlns:a16="http://schemas.microsoft.com/office/drawing/2014/main" id="{3DC50C0D-DCF6-4A1B-8FFE-E2DA0221CA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7C03109-CE9C-49C0-9834-0146C522DF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A1C719-2E30-4CB0-8AA0-C90584EBE9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3" name="그룹 762">
                    <a:extLst>
                      <a:ext uri="{FF2B5EF4-FFF2-40B4-BE49-F238E27FC236}">
                        <a16:creationId xmlns:a16="http://schemas.microsoft.com/office/drawing/2014/main" id="{41D06190-A32D-458F-9874-5AE08F8D1AA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B16B7E-5763-4726-8A62-3E1F7BA6931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5FD7271-25BF-48A8-A1DC-EAF09869DC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4" name="그룹 763">
                    <a:extLst>
                      <a:ext uri="{FF2B5EF4-FFF2-40B4-BE49-F238E27FC236}">
                        <a16:creationId xmlns:a16="http://schemas.microsoft.com/office/drawing/2014/main" id="{2F8AFE8B-6F65-436B-8865-872E238264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BB9EF8A-5236-48F7-A306-8315DD7CAA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F6B6B11-7E8F-4F10-A4E5-A3468526CE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52" name="그룹 751">
                  <a:extLst>
                    <a:ext uri="{FF2B5EF4-FFF2-40B4-BE49-F238E27FC236}">
                      <a16:creationId xmlns:a16="http://schemas.microsoft.com/office/drawing/2014/main" id="{DDA31DE7-52AE-435D-958F-7786EA031A1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53" name="그룹 752">
                    <a:extLst>
                      <a:ext uri="{FF2B5EF4-FFF2-40B4-BE49-F238E27FC236}">
                        <a16:creationId xmlns:a16="http://schemas.microsoft.com/office/drawing/2014/main" id="{CFEFC42C-081C-459D-B272-237D9CBC10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68BFCF-BE51-46B2-9C8C-BC29F2C4F7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76C5FE3-7C75-476C-A88B-C65B53BCB6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4" name="그룹 753">
                    <a:extLst>
                      <a:ext uri="{FF2B5EF4-FFF2-40B4-BE49-F238E27FC236}">
                        <a16:creationId xmlns:a16="http://schemas.microsoft.com/office/drawing/2014/main" id="{2EDE0D8A-C81C-4727-BE9D-98ECECA259F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1D33693-926D-420C-B629-E98E10C76F5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D8701FF-EAAD-4B48-8D80-7FB164E51A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5" name="그룹 754">
                    <a:extLst>
                      <a:ext uri="{FF2B5EF4-FFF2-40B4-BE49-F238E27FC236}">
                        <a16:creationId xmlns:a16="http://schemas.microsoft.com/office/drawing/2014/main" id="{2C3250EC-D2E8-48D3-A77C-3BDD1904988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55021E4-6BE8-422F-8CD4-B27917BC47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294AB9-82CD-41CA-B11F-AC9ACB2314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730" name="그룹 729">
                <a:extLst>
                  <a:ext uri="{FF2B5EF4-FFF2-40B4-BE49-F238E27FC236}">
                    <a16:creationId xmlns:a16="http://schemas.microsoft.com/office/drawing/2014/main" id="{5C20D1A7-08DF-464A-B955-AC884BD824F6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31" name="그룹 730">
                  <a:extLst>
                    <a:ext uri="{FF2B5EF4-FFF2-40B4-BE49-F238E27FC236}">
                      <a16:creationId xmlns:a16="http://schemas.microsoft.com/office/drawing/2014/main" id="{82179431-4F6B-4B69-BD50-028EA0D2570E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42" name="그룹 741">
                    <a:extLst>
                      <a:ext uri="{FF2B5EF4-FFF2-40B4-BE49-F238E27FC236}">
                        <a16:creationId xmlns:a16="http://schemas.microsoft.com/office/drawing/2014/main" id="{5E8600F6-5717-4DF4-9A3A-873254C0D81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7523B01-171F-4F03-851A-74EE1633884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FB7739A-2FF0-401F-BBAF-6FF43D782C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3" name="그룹 742">
                    <a:extLst>
                      <a:ext uri="{FF2B5EF4-FFF2-40B4-BE49-F238E27FC236}">
                        <a16:creationId xmlns:a16="http://schemas.microsoft.com/office/drawing/2014/main" id="{6C3FCF50-6BD0-4F6B-B208-9B5EB179DA2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F2DC69-D7F4-4E87-A69B-EF470690F4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9C8243F-0C0A-4EF3-AF0A-2BF338791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4" name="그룹 743">
                    <a:extLst>
                      <a:ext uri="{FF2B5EF4-FFF2-40B4-BE49-F238E27FC236}">
                        <a16:creationId xmlns:a16="http://schemas.microsoft.com/office/drawing/2014/main" id="{8F5A4B87-165C-45A5-827E-D65665DCAC2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77D097E-3072-4ED1-9C52-69CA6B2E11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4F3D2C1-CB7C-4BC9-AFCF-16823765A4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32" name="그룹 731">
                  <a:extLst>
                    <a:ext uri="{FF2B5EF4-FFF2-40B4-BE49-F238E27FC236}">
                      <a16:creationId xmlns:a16="http://schemas.microsoft.com/office/drawing/2014/main" id="{1BADCC1C-6F86-46BA-836B-499E08F6C2F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33" name="그룹 732">
                    <a:extLst>
                      <a:ext uri="{FF2B5EF4-FFF2-40B4-BE49-F238E27FC236}">
                        <a16:creationId xmlns:a16="http://schemas.microsoft.com/office/drawing/2014/main" id="{826B56FB-FF78-49EC-BF0B-6405DF0B009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1211AEA-92E5-4FA9-9C51-73AE2A67D3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0DCCD4D-4745-4843-8932-74BEFB437E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4" name="그룹 733">
                    <a:extLst>
                      <a:ext uri="{FF2B5EF4-FFF2-40B4-BE49-F238E27FC236}">
                        <a16:creationId xmlns:a16="http://schemas.microsoft.com/office/drawing/2014/main" id="{B89FDE7C-E39F-4534-A29F-C4A451263A2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97F6CF4-B4A8-4D91-B43A-DAC8498868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806A844-362E-484B-B012-F03E4C47064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5" name="그룹 734">
                    <a:extLst>
                      <a:ext uri="{FF2B5EF4-FFF2-40B4-BE49-F238E27FC236}">
                        <a16:creationId xmlns:a16="http://schemas.microsoft.com/office/drawing/2014/main" id="{5A5405B0-2C3F-4A2A-AB3D-C93F8F18FB7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9CD485-5AD3-421F-8543-333A7EEE63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94D0827-955B-4F06-99CA-FB57473F0C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771" name="그룹 770">
              <a:extLst>
                <a:ext uri="{FF2B5EF4-FFF2-40B4-BE49-F238E27FC236}">
                  <a16:creationId xmlns:a16="http://schemas.microsoft.com/office/drawing/2014/main" id="{D5813D96-1175-488F-8F18-B8287706B033}"/>
                </a:ext>
              </a:extLst>
            </p:cNvPr>
            <p:cNvGrpSpPr/>
            <p:nvPr/>
          </p:nvGrpSpPr>
          <p:grpSpPr>
            <a:xfrm>
              <a:off x="517113" y="2581727"/>
              <a:ext cx="1979303" cy="1015652"/>
              <a:chOff x="2673968" y="4656224"/>
              <a:chExt cx="1979303" cy="1015652"/>
            </a:xfrm>
          </p:grpSpPr>
          <p:pic>
            <p:nvPicPr>
              <p:cNvPr id="772" name="그림 771">
                <a:extLst>
                  <a:ext uri="{FF2B5EF4-FFF2-40B4-BE49-F238E27FC236}">
                    <a16:creationId xmlns:a16="http://schemas.microsoft.com/office/drawing/2014/main" id="{BB4EFD71-8AD4-4996-9A2B-E7572503B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3" name="그림 772">
                <a:extLst>
                  <a:ext uri="{FF2B5EF4-FFF2-40B4-BE49-F238E27FC236}">
                    <a16:creationId xmlns:a16="http://schemas.microsoft.com/office/drawing/2014/main" id="{A320D170-21D1-41F6-BC24-85B8491454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4" name="그림 773">
                <a:extLst>
                  <a:ext uri="{FF2B5EF4-FFF2-40B4-BE49-F238E27FC236}">
                    <a16:creationId xmlns:a16="http://schemas.microsoft.com/office/drawing/2014/main" id="{326A0A95-E759-4F8E-B499-9F254D363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5" name="그림 774">
                <a:extLst>
                  <a:ext uri="{FF2B5EF4-FFF2-40B4-BE49-F238E27FC236}">
                    <a16:creationId xmlns:a16="http://schemas.microsoft.com/office/drawing/2014/main" id="{396A9529-BFFE-4A69-A4A0-034AEE85A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6" name="그림 775">
                <a:extLst>
                  <a:ext uri="{FF2B5EF4-FFF2-40B4-BE49-F238E27FC236}">
                    <a16:creationId xmlns:a16="http://schemas.microsoft.com/office/drawing/2014/main" id="{0071866F-D87F-4869-8BF1-F3D2AED8B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7" name="그림 776">
                <a:extLst>
                  <a:ext uri="{FF2B5EF4-FFF2-40B4-BE49-F238E27FC236}">
                    <a16:creationId xmlns:a16="http://schemas.microsoft.com/office/drawing/2014/main" id="{3A43EF05-AD34-483A-A53A-F275BD4CB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grpSp>
          <p:nvGrpSpPr>
            <p:cNvPr id="778" name="그룹 777">
              <a:extLst>
                <a:ext uri="{FF2B5EF4-FFF2-40B4-BE49-F238E27FC236}">
                  <a16:creationId xmlns:a16="http://schemas.microsoft.com/office/drawing/2014/main" id="{2653CC36-DFE3-4597-938B-82BB7F90CF11}"/>
                </a:ext>
              </a:extLst>
            </p:cNvPr>
            <p:cNvGrpSpPr/>
            <p:nvPr/>
          </p:nvGrpSpPr>
          <p:grpSpPr>
            <a:xfrm>
              <a:off x="785819" y="2445044"/>
              <a:ext cx="1979303" cy="1015652"/>
              <a:chOff x="2673968" y="4656224"/>
              <a:chExt cx="1979303" cy="1015652"/>
            </a:xfrm>
          </p:grpSpPr>
          <p:pic>
            <p:nvPicPr>
              <p:cNvPr id="779" name="그림 778">
                <a:extLst>
                  <a:ext uri="{FF2B5EF4-FFF2-40B4-BE49-F238E27FC236}">
                    <a16:creationId xmlns:a16="http://schemas.microsoft.com/office/drawing/2014/main" id="{97779E6B-9A75-4A70-B9C0-770FF03B49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0" name="그림 779">
                <a:extLst>
                  <a:ext uri="{FF2B5EF4-FFF2-40B4-BE49-F238E27FC236}">
                    <a16:creationId xmlns:a16="http://schemas.microsoft.com/office/drawing/2014/main" id="{F023F573-25CA-403A-88C5-0D846DD1E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1" name="그림 780">
                <a:extLst>
                  <a:ext uri="{FF2B5EF4-FFF2-40B4-BE49-F238E27FC236}">
                    <a16:creationId xmlns:a16="http://schemas.microsoft.com/office/drawing/2014/main" id="{98CFE331-8F09-4976-BEBE-D181C01AF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2" name="그림 781">
                <a:extLst>
                  <a:ext uri="{FF2B5EF4-FFF2-40B4-BE49-F238E27FC236}">
                    <a16:creationId xmlns:a16="http://schemas.microsoft.com/office/drawing/2014/main" id="{9E56B1F4-A045-4832-8B29-D2F4DFB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3" name="그림 782">
                <a:extLst>
                  <a:ext uri="{FF2B5EF4-FFF2-40B4-BE49-F238E27FC236}">
                    <a16:creationId xmlns:a16="http://schemas.microsoft.com/office/drawing/2014/main" id="{D56B268A-287D-48F2-A73F-BED0E62B6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4" name="그림 783">
                <a:extLst>
                  <a:ext uri="{FF2B5EF4-FFF2-40B4-BE49-F238E27FC236}">
                    <a16:creationId xmlns:a16="http://schemas.microsoft.com/office/drawing/2014/main" id="{AA4EFEAD-17D5-4CF6-90DC-51345D4B79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pic>
          <p:nvPicPr>
            <p:cNvPr id="785" name="그림 784">
              <a:extLst>
                <a:ext uri="{FF2B5EF4-FFF2-40B4-BE49-F238E27FC236}">
                  <a16:creationId xmlns:a16="http://schemas.microsoft.com/office/drawing/2014/main" id="{E9036372-BAC2-4771-9FAC-35398FEEA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078" y="2681592"/>
              <a:ext cx="84407" cy="163849"/>
            </a:xfrm>
            <a:prstGeom prst="rect">
              <a:avLst/>
            </a:prstGeom>
          </p:spPr>
        </p:pic>
        <p:pic>
          <p:nvPicPr>
            <p:cNvPr id="786" name="그림 785">
              <a:extLst>
                <a:ext uri="{FF2B5EF4-FFF2-40B4-BE49-F238E27FC236}">
                  <a16:creationId xmlns:a16="http://schemas.microsoft.com/office/drawing/2014/main" id="{17B951C5-19DC-423D-AA95-F172B24B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09049" y="2284216"/>
              <a:ext cx="84407" cy="163849"/>
            </a:xfrm>
            <a:prstGeom prst="rect">
              <a:avLst/>
            </a:prstGeom>
          </p:spPr>
        </p:pic>
        <p:pic>
          <p:nvPicPr>
            <p:cNvPr id="787" name="그림 786">
              <a:extLst>
                <a:ext uri="{FF2B5EF4-FFF2-40B4-BE49-F238E27FC236}">
                  <a16:creationId xmlns:a16="http://schemas.microsoft.com/office/drawing/2014/main" id="{CDDEA20C-D09B-4177-9908-0863EB75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2232" y="2727492"/>
              <a:ext cx="84407" cy="163849"/>
            </a:xfrm>
            <a:prstGeom prst="rect">
              <a:avLst/>
            </a:prstGeom>
          </p:spPr>
        </p:pic>
        <p:pic>
          <p:nvPicPr>
            <p:cNvPr id="788" name="그림 787">
              <a:extLst>
                <a:ext uri="{FF2B5EF4-FFF2-40B4-BE49-F238E27FC236}">
                  <a16:creationId xmlns:a16="http://schemas.microsoft.com/office/drawing/2014/main" id="{7C613A3E-19F9-48B4-B3D1-18893AF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2950" y="2292470"/>
              <a:ext cx="84407" cy="163849"/>
            </a:xfrm>
            <a:prstGeom prst="rect">
              <a:avLst/>
            </a:prstGeom>
          </p:spPr>
        </p:pic>
        <p:pic>
          <p:nvPicPr>
            <p:cNvPr id="789" name="그림 788">
              <a:extLst>
                <a:ext uri="{FF2B5EF4-FFF2-40B4-BE49-F238E27FC236}">
                  <a16:creationId xmlns:a16="http://schemas.microsoft.com/office/drawing/2014/main" id="{EA479D7B-6832-41E6-B619-4E2628B1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4363" y="3428835"/>
              <a:ext cx="84407" cy="163849"/>
            </a:xfrm>
            <a:prstGeom prst="rect">
              <a:avLst/>
            </a:prstGeom>
          </p:spPr>
        </p:pic>
        <p:pic>
          <p:nvPicPr>
            <p:cNvPr id="790" name="그림 789">
              <a:extLst>
                <a:ext uri="{FF2B5EF4-FFF2-40B4-BE49-F238E27FC236}">
                  <a16:creationId xmlns:a16="http://schemas.microsoft.com/office/drawing/2014/main" id="{263FE81D-7E90-46E6-9A1E-B2A58C19D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9278" y="2578749"/>
              <a:ext cx="84407" cy="163849"/>
            </a:xfrm>
            <a:prstGeom prst="rect">
              <a:avLst/>
            </a:prstGeom>
          </p:spPr>
        </p:pic>
        <p:pic>
          <p:nvPicPr>
            <p:cNvPr id="791" name="그림 790">
              <a:extLst>
                <a:ext uri="{FF2B5EF4-FFF2-40B4-BE49-F238E27FC236}">
                  <a16:creationId xmlns:a16="http://schemas.microsoft.com/office/drawing/2014/main" id="{07FC79D4-2496-49EC-AE53-5CC900BFD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3755" y="2885722"/>
              <a:ext cx="84407" cy="163849"/>
            </a:xfrm>
            <a:prstGeom prst="rect">
              <a:avLst/>
            </a:prstGeom>
          </p:spPr>
        </p:pic>
        <p:pic>
          <p:nvPicPr>
            <p:cNvPr id="792" name="그림 791">
              <a:extLst>
                <a:ext uri="{FF2B5EF4-FFF2-40B4-BE49-F238E27FC236}">
                  <a16:creationId xmlns:a16="http://schemas.microsoft.com/office/drawing/2014/main" id="{457482D4-474A-4F1B-BA4C-92AFF588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19589" y="3164036"/>
              <a:ext cx="84407" cy="163849"/>
            </a:xfrm>
            <a:prstGeom prst="rect">
              <a:avLst/>
            </a:prstGeom>
          </p:spPr>
        </p:pic>
        <p:pic>
          <p:nvPicPr>
            <p:cNvPr id="793" name="그림 792">
              <a:extLst>
                <a:ext uri="{FF2B5EF4-FFF2-40B4-BE49-F238E27FC236}">
                  <a16:creationId xmlns:a16="http://schemas.microsoft.com/office/drawing/2014/main" id="{4620032C-44F7-480B-B107-9A7ECA596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55118" y="3120227"/>
              <a:ext cx="84407" cy="163849"/>
            </a:xfrm>
            <a:prstGeom prst="rect">
              <a:avLst/>
            </a:prstGeom>
          </p:spPr>
        </p:pic>
        <p:pic>
          <p:nvPicPr>
            <p:cNvPr id="794" name="그림 793">
              <a:extLst>
                <a:ext uri="{FF2B5EF4-FFF2-40B4-BE49-F238E27FC236}">
                  <a16:creationId xmlns:a16="http://schemas.microsoft.com/office/drawing/2014/main" id="{03C71046-98F9-4AFA-B770-999EC5251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74264" y="3050850"/>
              <a:ext cx="84407" cy="163849"/>
            </a:xfrm>
            <a:prstGeom prst="rect">
              <a:avLst/>
            </a:prstGeom>
          </p:spPr>
        </p:pic>
        <p:pic>
          <p:nvPicPr>
            <p:cNvPr id="795" name="그림 794">
              <a:extLst>
                <a:ext uri="{FF2B5EF4-FFF2-40B4-BE49-F238E27FC236}">
                  <a16:creationId xmlns:a16="http://schemas.microsoft.com/office/drawing/2014/main" id="{26DDE714-E203-43E2-B514-1F0A4305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8679" y="3556953"/>
              <a:ext cx="84407" cy="163849"/>
            </a:xfrm>
            <a:prstGeom prst="rect">
              <a:avLst/>
            </a:prstGeom>
          </p:spPr>
        </p:pic>
        <p:pic>
          <p:nvPicPr>
            <p:cNvPr id="796" name="그림 795">
              <a:extLst>
                <a:ext uri="{FF2B5EF4-FFF2-40B4-BE49-F238E27FC236}">
                  <a16:creationId xmlns:a16="http://schemas.microsoft.com/office/drawing/2014/main" id="{98EE85D1-3CBE-460A-9AF1-AEEEA694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8215" y="3512067"/>
              <a:ext cx="84407" cy="163849"/>
            </a:xfrm>
            <a:prstGeom prst="rect">
              <a:avLst/>
            </a:prstGeom>
          </p:spPr>
        </p:pic>
        <p:pic>
          <p:nvPicPr>
            <p:cNvPr id="797" name="그림 796">
              <a:extLst>
                <a:ext uri="{FF2B5EF4-FFF2-40B4-BE49-F238E27FC236}">
                  <a16:creationId xmlns:a16="http://schemas.microsoft.com/office/drawing/2014/main" id="{BE200A44-9C81-4B00-9B1F-30F9F288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2385" y="2810063"/>
              <a:ext cx="84407" cy="163849"/>
            </a:xfrm>
            <a:prstGeom prst="rect">
              <a:avLst/>
            </a:prstGeom>
          </p:spPr>
        </p:pic>
        <p:pic>
          <p:nvPicPr>
            <p:cNvPr id="798" name="그림 797">
              <a:extLst>
                <a:ext uri="{FF2B5EF4-FFF2-40B4-BE49-F238E27FC236}">
                  <a16:creationId xmlns:a16="http://schemas.microsoft.com/office/drawing/2014/main" id="{CBE85CFD-DDF4-41BF-A2B9-692FE4BD9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559" y="2449797"/>
              <a:ext cx="84407" cy="163849"/>
            </a:xfrm>
            <a:prstGeom prst="rect">
              <a:avLst/>
            </a:prstGeom>
          </p:spPr>
        </p:pic>
        <p:pic>
          <p:nvPicPr>
            <p:cNvPr id="799" name="그림 798">
              <a:extLst>
                <a:ext uri="{FF2B5EF4-FFF2-40B4-BE49-F238E27FC236}">
                  <a16:creationId xmlns:a16="http://schemas.microsoft.com/office/drawing/2014/main" id="{F6126491-85F3-4BD2-9926-A24846808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31225" y="2441579"/>
              <a:ext cx="93005" cy="160091"/>
            </a:xfrm>
            <a:prstGeom prst="rect">
              <a:avLst/>
            </a:prstGeom>
          </p:spPr>
        </p:pic>
        <p:pic>
          <p:nvPicPr>
            <p:cNvPr id="800" name="그림 799">
              <a:extLst>
                <a:ext uri="{FF2B5EF4-FFF2-40B4-BE49-F238E27FC236}">
                  <a16:creationId xmlns:a16="http://schemas.microsoft.com/office/drawing/2014/main" id="{11210630-A4FD-4E0B-BBFA-E36456C28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5881" y="2333093"/>
              <a:ext cx="77328" cy="149949"/>
            </a:xfrm>
            <a:prstGeom prst="rect">
              <a:avLst/>
            </a:prstGeom>
          </p:spPr>
        </p:pic>
        <p:pic>
          <p:nvPicPr>
            <p:cNvPr id="801" name="그림 800">
              <a:extLst>
                <a:ext uri="{FF2B5EF4-FFF2-40B4-BE49-F238E27FC236}">
                  <a16:creationId xmlns:a16="http://schemas.microsoft.com/office/drawing/2014/main" id="{D90E85BC-824B-4C61-A482-67B0F3DD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907" y="2785466"/>
              <a:ext cx="77328" cy="149949"/>
            </a:xfrm>
            <a:prstGeom prst="rect">
              <a:avLst/>
            </a:prstGeom>
          </p:spPr>
        </p:pic>
        <p:pic>
          <p:nvPicPr>
            <p:cNvPr id="802" name="그림 801">
              <a:extLst>
                <a:ext uri="{FF2B5EF4-FFF2-40B4-BE49-F238E27FC236}">
                  <a16:creationId xmlns:a16="http://schemas.microsoft.com/office/drawing/2014/main" id="{2AD55D9C-0EB2-4132-94EC-933A361B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700" y="2794552"/>
              <a:ext cx="77328" cy="149949"/>
            </a:xfrm>
            <a:prstGeom prst="rect">
              <a:avLst/>
            </a:prstGeom>
          </p:spPr>
        </p:pic>
        <p:pic>
          <p:nvPicPr>
            <p:cNvPr id="803" name="그림 802">
              <a:extLst>
                <a:ext uri="{FF2B5EF4-FFF2-40B4-BE49-F238E27FC236}">
                  <a16:creationId xmlns:a16="http://schemas.microsoft.com/office/drawing/2014/main" id="{CB00B8AC-691E-4600-9336-5B9701C2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5325" y="3524085"/>
              <a:ext cx="77328" cy="149949"/>
            </a:xfrm>
            <a:prstGeom prst="rect">
              <a:avLst/>
            </a:prstGeom>
          </p:spPr>
        </p:pic>
        <p:pic>
          <p:nvPicPr>
            <p:cNvPr id="804" name="그림 803">
              <a:extLst>
                <a:ext uri="{FF2B5EF4-FFF2-40B4-BE49-F238E27FC236}">
                  <a16:creationId xmlns:a16="http://schemas.microsoft.com/office/drawing/2014/main" id="{9A407478-AE6A-4D10-B1A4-9A6256EB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0528" y="3321596"/>
              <a:ext cx="77328" cy="149949"/>
            </a:xfrm>
            <a:prstGeom prst="rect">
              <a:avLst/>
            </a:prstGeom>
          </p:spPr>
        </p:pic>
        <p:pic>
          <p:nvPicPr>
            <p:cNvPr id="805" name="그림 804">
              <a:extLst>
                <a:ext uri="{FF2B5EF4-FFF2-40B4-BE49-F238E27FC236}">
                  <a16:creationId xmlns:a16="http://schemas.microsoft.com/office/drawing/2014/main" id="{5615F45B-54C1-47AA-B219-B9698CAE4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8229" y="3021217"/>
              <a:ext cx="77328" cy="149949"/>
            </a:xfrm>
            <a:prstGeom prst="rect">
              <a:avLst/>
            </a:prstGeom>
          </p:spPr>
        </p:pic>
        <p:pic>
          <p:nvPicPr>
            <p:cNvPr id="806" name="그림 805">
              <a:extLst>
                <a:ext uri="{FF2B5EF4-FFF2-40B4-BE49-F238E27FC236}">
                  <a16:creationId xmlns:a16="http://schemas.microsoft.com/office/drawing/2014/main" id="{85C6B17F-EAAB-47F7-B194-D2D93ADD1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1569" y="2673453"/>
              <a:ext cx="77328" cy="149949"/>
            </a:xfrm>
            <a:prstGeom prst="rect">
              <a:avLst/>
            </a:prstGeom>
          </p:spPr>
        </p:pic>
        <p:pic>
          <p:nvPicPr>
            <p:cNvPr id="807" name="그림 806">
              <a:extLst>
                <a:ext uri="{FF2B5EF4-FFF2-40B4-BE49-F238E27FC236}">
                  <a16:creationId xmlns:a16="http://schemas.microsoft.com/office/drawing/2014/main" id="{EAB4EA80-2C81-487B-A6CF-FFE8BE49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2159" y="2777713"/>
              <a:ext cx="77328" cy="149949"/>
            </a:xfrm>
            <a:prstGeom prst="rect">
              <a:avLst/>
            </a:prstGeom>
          </p:spPr>
        </p:pic>
        <p:pic>
          <p:nvPicPr>
            <p:cNvPr id="808" name="그림 807">
              <a:extLst>
                <a:ext uri="{FF2B5EF4-FFF2-40B4-BE49-F238E27FC236}">
                  <a16:creationId xmlns:a16="http://schemas.microsoft.com/office/drawing/2014/main" id="{E5F96F0C-DBE9-4738-85BE-55654C1E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430" y="2744135"/>
              <a:ext cx="77328" cy="149949"/>
            </a:xfrm>
            <a:prstGeom prst="rect">
              <a:avLst/>
            </a:prstGeom>
          </p:spPr>
        </p:pic>
        <p:pic>
          <p:nvPicPr>
            <p:cNvPr id="809" name="그림 808">
              <a:extLst>
                <a:ext uri="{FF2B5EF4-FFF2-40B4-BE49-F238E27FC236}">
                  <a16:creationId xmlns:a16="http://schemas.microsoft.com/office/drawing/2014/main" id="{13D7E6FA-2423-4CF5-A052-985BD927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19" y="2924818"/>
              <a:ext cx="77328" cy="149949"/>
            </a:xfrm>
            <a:prstGeom prst="rect">
              <a:avLst/>
            </a:prstGeom>
          </p:spPr>
        </p:pic>
        <p:pic>
          <p:nvPicPr>
            <p:cNvPr id="810" name="그림 809">
              <a:extLst>
                <a:ext uri="{FF2B5EF4-FFF2-40B4-BE49-F238E27FC236}">
                  <a16:creationId xmlns:a16="http://schemas.microsoft.com/office/drawing/2014/main" id="{190F97CD-F37C-460C-9B87-96744A75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8817" y="2338206"/>
              <a:ext cx="77328" cy="149949"/>
            </a:xfrm>
            <a:prstGeom prst="rect">
              <a:avLst/>
            </a:prstGeom>
          </p:spPr>
        </p:pic>
        <p:pic>
          <p:nvPicPr>
            <p:cNvPr id="811" name="그림 810">
              <a:extLst>
                <a:ext uri="{FF2B5EF4-FFF2-40B4-BE49-F238E27FC236}">
                  <a16:creationId xmlns:a16="http://schemas.microsoft.com/office/drawing/2014/main" id="{ACF25294-8E39-48A9-B5A0-9778574A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8271" y="3490262"/>
              <a:ext cx="77328" cy="149949"/>
            </a:xfrm>
            <a:prstGeom prst="rect">
              <a:avLst/>
            </a:prstGeom>
          </p:spPr>
        </p:pic>
        <p:pic>
          <p:nvPicPr>
            <p:cNvPr id="812" name="그림 811">
              <a:extLst>
                <a:ext uri="{FF2B5EF4-FFF2-40B4-BE49-F238E27FC236}">
                  <a16:creationId xmlns:a16="http://schemas.microsoft.com/office/drawing/2014/main" id="{EF88F391-5A1F-4C4D-95B3-906A65B9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4293" y="2951645"/>
              <a:ext cx="109189" cy="192787"/>
            </a:xfrm>
            <a:prstGeom prst="rect">
              <a:avLst/>
            </a:prstGeom>
          </p:spPr>
        </p:pic>
        <p:pic>
          <p:nvPicPr>
            <p:cNvPr id="813" name="그림 812">
              <a:extLst>
                <a:ext uri="{FF2B5EF4-FFF2-40B4-BE49-F238E27FC236}">
                  <a16:creationId xmlns:a16="http://schemas.microsoft.com/office/drawing/2014/main" id="{F6C018FB-7850-44B2-A2E8-134F9FDB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0216" y="2342823"/>
              <a:ext cx="109189" cy="192787"/>
            </a:xfrm>
            <a:prstGeom prst="rect">
              <a:avLst/>
            </a:prstGeom>
          </p:spPr>
        </p:pic>
        <p:pic>
          <p:nvPicPr>
            <p:cNvPr id="814" name="그림 813">
              <a:extLst>
                <a:ext uri="{FF2B5EF4-FFF2-40B4-BE49-F238E27FC236}">
                  <a16:creationId xmlns:a16="http://schemas.microsoft.com/office/drawing/2014/main" id="{A16832D8-0515-4169-9E00-6F280327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7268" y="3443422"/>
              <a:ext cx="109189" cy="192787"/>
            </a:xfrm>
            <a:prstGeom prst="rect">
              <a:avLst/>
            </a:prstGeom>
          </p:spPr>
        </p:pic>
        <p:pic>
          <p:nvPicPr>
            <p:cNvPr id="815" name="그림 814">
              <a:extLst>
                <a:ext uri="{FF2B5EF4-FFF2-40B4-BE49-F238E27FC236}">
                  <a16:creationId xmlns:a16="http://schemas.microsoft.com/office/drawing/2014/main" id="{BDA9CFBB-E8B9-4F77-B6F3-9E7BE0999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433" y="2881980"/>
              <a:ext cx="109189" cy="192787"/>
            </a:xfrm>
            <a:prstGeom prst="rect">
              <a:avLst/>
            </a:prstGeom>
          </p:spPr>
        </p:pic>
        <p:pic>
          <p:nvPicPr>
            <p:cNvPr id="816" name="그림 815">
              <a:extLst>
                <a:ext uri="{FF2B5EF4-FFF2-40B4-BE49-F238E27FC236}">
                  <a16:creationId xmlns:a16="http://schemas.microsoft.com/office/drawing/2014/main" id="{1C85FA42-D6F0-425C-BFF8-2B1C099A4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9398" y="3036380"/>
              <a:ext cx="109189" cy="192787"/>
            </a:xfrm>
            <a:prstGeom prst="rect">
              <a:avLst/>
            </a:prstGeom>
          </p:spPr>
        </p:pic>
        <p:pic>
          <p:nvPicPr>
            <p:cNvPr id="817" name="그림 816">
              <a:extLst>
                <a:ext uri="{FF2B5EF4-FFF2-40B4-BE49-F238E27FC236}">
                  <a16:creationId xmlns:a16="http://schemas.microsoft.com/office/drawing/2014/main" id="{BCB54CF2-BE31-4BD5-8E56-B3946156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2840" y="3426257"/>
              <a:ext cx="109189" cy="192787"/>
            </a:xfrm>
            <a:prstGeom prst="rect">
              <a:avLst/>
            </a:prstGeom>
          </p:spPr>
        </p:pic>
        <p:pic>
          <p:nvPicPr>
            <p:cNvPr id="818" name="그림 817">
              <a:extLst>
                <a:ext uri="{FF2B5EF4-FFF2-40B4-BE49-F238E27FC236}">
                  <a16:creationId xmlns:a16="http://schemas.microsoft.com/office/drawing/2014/main" id="{550AA52C-0A1C-491A-AA0F-5E72906D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5099" y="3322665"/>
              <a:ext cx="109189" cy="192787"/>
            </a:xfrm>
            <a:prstGeom prst="rect">
              <a:avLst/>
            </a:prstGeom>
          </p:spPr>
        </p:pic>
        <p:pic>
          <p:nvPicPr>
            <p:cNvPr id="819" name="그림 818">
              <a:extLst>
                <a:ext uri="{FF2B5EF4-FFF2-40B4-BE49-F238E27FC236}">
                  <a16:creationId xmlns:a16="http://schemas.microsoft.com/office/drawing/2014/main" id="{2690BE3B-67DC-4CB6-BB3A-86DA95FD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779" y="2867890"/>
              <a:ext cx="109189" cy="192787"/>
            </a:xfrm>
            <a:prstGeom prst="rect">
              <a:avLst/>
            </a:prstGeom>
          </p:spPr>
        </p:pic>
        <p:pic>
          <p:nvPicPr>
            <p:cNvPr id="820" name="그림 819">
              <a:extLst>
                <a:ext uri="{FF2B5EF4-FFF2-40B4-BE49-F238E27FC236}">
                  <a16:creationId xmlns:a16="http://schemas.microsoft.com/office/drawing/2014/main" id="{5D38D645-4503-407B-8780-7071D824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2963" y="2741770"/>
              <a:ext cx="109189" cy="192787"/>
            </a:xfrm>
            <a:prstGeom prst="rect">
              <a:avLst/>
            </a:prstGeom>
          </p:spPr>
        </p:pic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DEA688B9-531E-4278-9EE1-EC7134985520}"/>
                </a:ext>
              </a:extLst>
            </p:cNvPr>
            <p:cNvGrpSpPr/>
            <p:nvPr/>
          </p:nvGrpSpPr>
          <p:grpSpPr>
            <a:xfrm>
              <a:off x="749918" y="2981740"/>
              <a:ext cx="584138" cy="309473"/>
              <a:chOff x="3023433" y="5115121"/>
              <a:chExt cx="584138" cy="309473"/>
            </a:xfrm>
          </p:grpSpPr>
          <p:pic>
            <p:nvPicPr>
              <p:cNvPr id="822" name="그림 821">
                <a:extLst>
                  <a:ext uri="{FF2B5EF4-FFF2-40B4-BE49-F238E27FC236}">
                    <a16:creationId xmlns:a16="http://schemas.microsoft.com/office/drawing/2014/main" id="{ACA0E13D-DDE0-4DC9-A84B-1DF49AC466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3" name="그림 822">
                <a:extLst>
                  <a:ext uri="{FF2B5EF4-FFF2-40B4-BE49-F238E27FC236}">
                    <a16:creationId xmlns:a16="http://schemas.microsoft.com/office/drawing/2014/main" id="{98FA7FB2-B70B-43DB-9BA5-55284D5996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4" name="그림 823">
                <a:extLst>
                  <a:ext uri="{FF2B5EF4-FFF2-40B4-BE49-F238E27FC236}">
                    <a16:creationId xmlns:a16="http://schemas.microsoft.com/office/drawing/2014/main" id="{EC1E565C-3E00-48DF-80B7-CDFB8C6B1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5" name="그림 824">
                <a:extLst>
                  <a:ext uri="{FF2B5EF4-FFF2-40B4-BE49-F238E27FC236}">
                    <a16:creationId xmlns:a16="http://schemas.microsoft.com/office/drawing/2014/main" id="{27A997BC-D286-47DA-BE89-EFDABB1BA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826" name="그룹 825">
              <a:extLst>
                <a:ext uri="{FF2B5EF4-FFF2-40B4-BE49-F238E27FC236}">
                  <a16:creationId xmlns:a16="http://schemas.microsoft.com/office/drawing/2014/main" id="{5305E3F4-2A72-4E75-974B-98412347AC70}"/>
                </a:ext>
              </a:extLst>
            </p:cNvPr>
            <p:cNvGrpSpPr/>
            <p:nvPr/>
          </p:nvGrpSpPr>
          <p:grpSpPr>
            <a:xfrm>
              <a:off x="2270078" y="2929739"/>
              <a:ext cx="566280" cy="291376"/>
              <a:chOff x="3751073" y="4656047"/>
              <a:chExt cx="566280" cy="291376"/>
            </a:xfrm>
          </p:grpSpPr>
          <p:pic>
            <p:nvPicPr>
              <p:cNvPr id="827" name="그림 826">
                <a:extLst>
                  <a:ext uri="{FF2B5EF4-FFF2-40B4-BE49-F238E27FC236}">
                    <a16:creationId xmlns:a16="http://schemas.microsoft.com/office/drawing/2014/main" id="{3BD00AEB-5150-4A61-BECB-A2BD0BA78A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751073" y="4713079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8" name="그림 827">
                <a:extLst>
                  <a:ext uri="{FF2B5EF4-FFF2-40B4-BE49-F238E27FC236}">
                    <a16:creationId xmlns:a16="http://schemas.microsoft.com/office/drawing/2014/main" id="{B74CD55C-51BC-4D12-B07C-9F4ACD5863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70172" y="4656047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9" name="그림 828">
                <a:extLst>
                  <a:ext uri="{FF2B5EF4-FFF2-40B4-BE49-F238E27FC236}">
                    <a16:creationId xmlns:a16="http://schemas.microsoft.com/office/drawing/2014/main" id="{D57FFE17-34BA-41BA-892C-71175D52D2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4005868" y="4717125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30" name="그림 829">
                <a:extLst>
                  <a:ext uri="{FF2B5EF4-FFF2-40B4-BE49-F238E27FC236}">
                    <a16:creationId xmlns:a16="http://schemas.microsoft.com/office/drawing/2014/main" id="{0EA36761-72E0-41B5-8E1B-7455246FDB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98953" y="4780926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831" name="그림 830">
              <a:extLst>
                <a:ext uri="{FF2B5EF4-FFF2-40B4-BE49-F238E27FC236}">
                  <a16:creationId xmlns:a16="http://schemas.microsoft.com/office/drawing/2014/main" id="{6EDBCE07-096C-4788-98AE-DBBA94FC7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3994" y="3062220"/>
              <a:ext cx="84407" cy="163849"/>
            </a:xfrm>
            <a:prstGeom prst="rect">
              <a:avLst/>
            </a:prstGeom>
          </p:spPr>
        </p:pic>
        <p:pic>
          <p:nvPicPr>
            <p:cNvPr id="832" name="그림 831">
              <a:extLst>
                <a:ext uri="{FF2B5EF4-FFF2-40B4-BE49-F238E27FC236}">
                  <a16:creationId xmlns:a16="http://schemas.microsoft.com/office/drawing/2014/main" id="{050FCE46-6766-4AF2-8720-3FD29B278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7920" y="3260877"/>
              <a:ext cx="84407" cy="163849"/>
            </a:xfrm>
            <a:prstGeom prst="rect">
              <a:avLst/>
            </a:prstGeom>
          </p:spPr>
        </p:pic>
      </p:grp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8B650B6A-6AAE-4C66-82D3-AA21AEB8778E}"/>
              </a:ext>
            </a:extLst>
          </p:cNvPr>
          <p:cNvSpPr/>
          <p:nvPr/>
        </p:nvSpPr>
        <p:spPr>
          <a:xfrm rot="1611955">
            <a:off x="965036" y="5096440"/>
            <a:ext cx="2960385" cy="1102897"/>
          </a:xfrm>
          <a:prstGeom prst="parallelogram">
            <a:avLst>
              <a:gd name="adj" fmla="val 69400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" name="평행 사변형 531">
            <a:extLst>
              <a:ext uri="{FF2B5EF4-FFF2-40B4-BE49-F238E27FC236}">
                <a16:creationId xmlns:a16="http://schemas.microsoft.com/office/drawing/2014/main" id="{1CA35D00-2079-4A15-A7DC-1B91B0165877}"/>
              </a:ext>
            </a:extLst>
          </p:cNvPr>
          <p:cNvSpPr/>
          <p:nvPr/>
        </p:nvSpPr>
        <p:spPr>
          <a:xfrm rot="1611955">
            <a:off x="4102575" y="3516725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평행 사변형 564">
            <a:extLst>
              <a:ext uri="{FF2B5EF4-FFF2-40B4-BE49-F238E27FC236}">
                <a16:creationId xmlns:a16="http://schemas.microsoft.com/office/drawing/2014/main" id="{D1E037E0-AADA-43A3-BEEF-E5473D3BB4C5}"/>
              </a:ext>
            </a:extLst>
          </p:cNvPr>
          <p:cNvSpPr/>
          <p:nvPr/>
        </p:nvSpPr>
        <p:spPr>
          <a:xfrm rot="1611955">
            <a:off x="5512545" y="2731990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6" name="평행 사변형 565">
            <a:extLst>
              <a:ext uri="{FF2B5EF4-FFF2-40B4-BE49-F238E27FC236}">
                <a16:creationId xmlns:a16="http://schemas.microsoft.com/office/drawing/2014/main" id="{FE8FE212-9A4B-4881-9C8F-1B0F32C65349}"/>
              </a:ext>
            </a:extLst>
          </p:cNvPr>
          <p:cNvSpPr/>
          <p:nvPr/>
        </p:nvSpPr>
        <p:spPr>
          <a:xfrm rot="1611955">
            <a:off x="7051903" y="1969792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0" name="평행 사변형 569">
            <a:extLst>
              <a:ext uri="{FF2B5EF4-FFF2-40B4-BE49-F238E27FC236}">
                <a16:creationId xmlns:a16="http://schemas.microsoft.com/office/drawing/2014/main" id="{4FC5E986-50D2-4CB5-9ED7-966AEA3F4DBA}"/>
              </a:ext>
            </a:extLst>
          </p:cNvPr>
          <p:cNvSpPr/>
          <p:nvPr/>
        </p:nvSpPr>
        <p:spPr>
          <a:xfrm rot="1611955">
            <a:off x="8346538" y="1020931"/>
            <a:ext cx="3026728" cy="1258193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3" name="평행 사변형 872">
            <a:extLst>
              <a:ext uri="{FF2B5EF4-FFF2-40B4-BE49-F238E27FC236}">
                <a16:creationId xmlns:a16="http://schemas.microsoft.com/office/drawing/2014/main" id="{20DEF901-CC72-4698-A592-178069303C15}"/>
              </a:ext>
            </a:extLst>
          </p:cNvPr>
          <p:cNvSpPr/>
          <p:nvPr/>
        </p:nvSpPr>
        <p:spPr>
          <a:xfrm rot="1611955">
            <a:off x="1842751" y="3939287"/>
            <a:ext cx="4465659" cy="1713335"/>
          </a:xfrm>
          <a:prstGeom prst="parallelogram">
            <a:avLst>
              <a:gd name="adj" fmla="val 71732"/>
            </a:avLst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D807D287-A9D6-4F3D-907C-FEC2DD23ADBA}"/>
              </a:ext>
            </a:extLst>
          </p:cNvPr>
          <p:cNvSpPr txBox="1"/>
          <p:nvPr/>
        </p:nvSpPr>
        <p:spPr>
          <a:xfrm>
            <a:off x="756689" y="3367827"/>
            <a:ext cx="2557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암호 던전</a:t>
            </a:r>
            <a:b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불빛 따라하기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A7E63-468F-4A44-9AFD-3258FE27111B}"/>
              </a:ext>
            </a:extLst>
          </p:cNvPr>
          <p:cNvGrpSpPr/>
          <p:nvPr/>
        </p:nvGrpSpPr>
        <p:grpSpPr>
          <a:xfrm>
            <a:off x="1172758" y="4725791"/>
            <a:ext cx="2189061" cy="1025805"/>
            <a:chOff x="-256041" y="5670561"/>
            <a:chExt cx="2189061" cy="1025805"/>
          </a:xfrm>
        </p:grpSpPr>
        <p:sp>
          <p:nvSpPr>
            <p:cNvPr id="1075" name="말풍선: 모서리가 둥근 사각형 1074">
              <a:extLst>
                <a:ext uri="{FF2B5EF4-FFF2-40B4-BE49-F238E27FC236}">
                  <a16:creationId xmlns:a16="http://schemas.microsoft.com/office/drawing/2014/main" id="{09F957F0-9866-4213-82C6-601481957824}"/>
                </a:ext>
              </a:extLst>
            </p:cNvPr>
            <p:cNvSpPr/>
            <p:nvPr/>
          </p:nvSpPr>
          <p:spPr>
            <a:xfrm>
              <a:off x="-256041" y="5670561"/>
              <a:ext cx="1242687" cy="992123"/>
            </a:xfrm>
            <a:prstGeom prst="wedgeRoundRectCallout">
              <a:avLst>
                <a:gd name="adj1" fmla="val 72593"/>
                <a:gd name="adj2" fmla="val 17350"/>
                <a:gd name="adj3" fmla="val 16667"/>
              </a:avLst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 err="1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좋았어</a:t>
              </a:r>
              <a: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~</a:t>
              </a:r>
              <a:b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엄마를 찾아 </a:t>
              </a:r>
              <a:r>
                <a:rPr lang="ko-KR" altLang="en-US" sz="1400" dirty="0" err="1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가자구</a:t>
              </a:r>
              <a:endPara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9D81EBE-027B-4D02-9FF2-1ACA747AADEF}"/>
                </a:ext>
              </a:extLst>
            </p:cNvPr>
            <p:cNvGrpSpPr/>
            <p:nvPr/>
          </p:nvGrpSpPr>
          <p:grpSpPr>
            <a:xfrm>
              <a:off x="1278516" y="6084703"/>
              <a:ext cx="654504" cy="611663"/>
              <a:chOff x="1278516" y="6084703"/>
              <a:chExt cx="654504" cy="611663"/>
            </a:xfrm>
          </p:grpSpPr>
          <p:pic>
            <p:nvPicPr>
              <p:cNvPr id="284" name="그림 283">
                <a:extLst>
                  <a:ext uri="{FF2B5EF4-FFF2-40B4-BE49-F238E27FC236}">
                    <a16:creationId xmlns:a16="http://schemas.microsoft.com/office/drawing/2014/main" id="{453B4E66-31C7-4B62-988E-973D960A4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BEBA8EAE-BF5A-486C-A8C5-ECC9F3942E4B}">
                    <a14:imgProps xmlns:a14="http://schemas.microsoft.com/office/drawing/2010/main">
                      <a14:imgLayer r:embed="rId45">
                        <a14:imgEffect>
                          <a14:backgroundRemoval t="10000" b="90000" l="10000" r="90000">
                            <a14:backgroundMark x1="26545" y1="75486" x2="34909" y2="79961"/>
                            <a14:backgroundMark x1="58727" y1="80545" x2="66000" y2="7704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516" y="6084703"/>
                <a:ext cx="654504" cy="611663"/>
              </a:xfrm>
              <a:prstGeom prst="rect">
                <a:avLst/>
              </a:prstGeom>
              <a:effectLst>
                <a:outerShdw blurRad="76200" dist="76200" dir="3000000" sx="103000" sy="103000" algn="tl" rotWithShape="0">
                  <a:prstClr val="black">
                    <a:alpha val="31000"/>
                  </a:prstClr>
                </a:outerShdw>
              </a:effectLst>
            </p:spPr>
          </p:pic>
          <p:pic>
            <p:nvPicPr>
              <p:cNvPr id="591" name="그림 590">
                <a:extLst>
                  <a:ext uri="{FF2B5EF4-FFF2-40B4-BE49-F238E27FC236}">
                    <a16:creationId xmlns:a16="http://schemas.microsoft.com/office/drawing/2014/main" id="{75D56291-FC26-45B1-972A-8FDEE54D1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BEBA8EAE-BF5A-486C-A8C5-ECC9F3942E4B}">
                    <a14:imgProps xmlns:a14="http://schemas.microsoft.com/office/drawing/2010/main">
                      <a14:imgLayer r:embed="rId47">
                        <a14:imgEffect>
                          <a14:backgroundRemoval t="9783" b="89674" l="7207" r="89640">
                            <a14:foregroundMark x1="31532" y1="21196" x2="31982" y2="21739"/>
                            <a14:foregroundMark x1="55856" y1="21196" x2="55856" y2="21196"/>
                            <a14:foregroundMark x1="64865" y1="35870" x2="65766" y2="38587"/>
                            <a14:foregroundMark x1="21622" y1="35870" x2="21622" y2="41848"/>
                            <a14:foregroundMark x1="7207" y1="53261" x2="7207" y2="55978"/>
                            <a14:foregroundMark x1="11261" y1="52717" x2="10811" y2="54891"/>
                            <a14:foregroundMark x1="16216" y1="52717" x2="16216" y2="53804"/>
                            <a14:foregroundMark x1="70270" y1="52174" x2="69820" y2="54348"/>
                            <a14:foregroundMark x1="74324" y1="51630" x2="74324" y2="53261"/>
                            <a14:foregroundMark x1="80180" y1="52174" x2="80180" y2="5380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274478">
                <a:off x="1525243" y="6278419"/>
                <a:ext cx="367974" cy="3049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495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8F279A-46A1-4092-92C9-B852A228EDD9}"/>
              </a:ext>
            </a:extLst>
          </p:cNvPr>
          <p:cNvGrpSpPr/>
          <p:nvPr/>
        </p:nvGrpSpPr>
        <p:grpSpPr>
          <a:xfrm>
            <a:off x="7269320" y="994784"/>
            <a:ext cx="4167939" cy="2089080"/>
            <a:chOff x="3879655" y="3578240"/>
            <a:chExt cx="2849642" cy="1428315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9F0E983-94D3-4708-A41B-EC55889E604A}"/>
                </a:ext>
              </a:extLst>
            </p:cNvPr>
            <p:cNvGrpSpPr/>
            <p:nvPr/>
          </p:nvGrpSpPr>
          <p:grpSpPr>
            <a:xfrm>
              <a:off x="3883860" y="3578240"/>
              <a:ext cx="2845437" cy="1426333"/>
              <a:chOff x="1787525" y="5212616"/>
              <a:chExt cx="2845437" cy="142633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2C2D28D-0363-4D9E-9BA9-6781B49D8E12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1A80E516-3A00-405A-98C4-6263FC495C6A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EC8C9B80-5DF4-49E3-A2C2-81F732DCA37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1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0D41255-EF95-44A1-843E-1CDB3A91BA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0DDD4B6-422B-4F90-AA3F-E4E0B4B6F97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72E0D6F1-85AA-4613-A12C-1E178348240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CDC6695-630C-48FA-89DB-BD3A8EAD641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442678B-2B20-4226-B25C-57E159EEA65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06" name="그룹 105">
                    <a:extLst>
                      <a:ext uri="{FF2B5EF4-FFF2-40B4-BE49-F238E27FC236}">
                        <a16:creationId xmlns:a16="http://schemas.microsoft.com/office/drawing/2014/main" id="{DA12E253-B6AB-4136-A7C6-8A36FDC40F1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CE7DD57-ED48-4B0F-9880-1593CB2296A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F7FFD0F-7459-4CDD-ADFF-E3EB6841B8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3E40D9F1-1902-40BB-90A4-8E28EE10C730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8A2CB8FC-4F95-4F29-B674-34D82E5F2C2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5735DF8-20F4-4A7B-8275-DEE1F1FDA0E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0D61C13-D23A-4C5D-9A82-356977A90D1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6" name="그룹 95">
                    <a:extLst>
                      <a:ext uri="{FF2B5EF4-FFF2-40B4-BE49-F238E27FC236}">
                        <a16:creationId xmlns:a16="http://schemas.microsoft.com/office/drawing/2014/main" id="{381D58B8-3199-44E5-82E7-3F619B406EC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66D1E7D-FB60-452A-958C-14CDE1A1639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4B397EE-B14C-42E4-B4A5-672A1AAFDB1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2FED2C69-BD54-4B9F-B49E-004E6A61C0B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9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60A8368-7FEE-4BE3-B6D3-6D4A10E3E8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49341B6-1CC6-46F9-BA35-B0286A1F6F6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4D40E75-D4FC-4A9D-B9A2-F45457EAFE64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3AD1664E-2834-4149-82D0-F3E44880AE83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CA0BEF7E-B607-45F4-9AE7-7D8403C320F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9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3B58C6B-5367-4847-A755-57541DFB277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48678A1-D159-4653-9C49-B0CE1272825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B53D0744-F139-47B6-9753-780D60E278A2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8456208-2127-424D-AA79-A54F4D02B43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69A5CD3-B0FA-4DA7-9620-EF114EB13C6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D9273537-C7C5-4D76-A8ED-905D5A46D51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CCDAB8C-476C-4188-8C24-EDBD86BE75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E980EC7B-375E-4E29-A7A0-51BC85F717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FD27A6E4-98D6-4A67-9550-DEBE831B6A49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26E4A511-3CB5-49F4-A7F5-905398B31D2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5CD7698-1F68-48AE-8810-8FFDC4D21A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126158B-719A-41AD-8E96-3C8065B613E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215D1077-1A06-4DD0-866C-07536DEF437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C638C70-3641-4B1B-BE0C-50D0B4B2AE2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FE52913-C15E-4379-B333-A375372BB0E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4F12EDD6-48C2-4742-AD00-B65B01032F9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4B47BF8-15CB-4FF8-BBAB-D2674B6731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95BC9B-1950-428C-A240-BCF3494FE00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B17BDBD0-D5E2-42D3-B839-5538A028E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3879655" y="4011542"/>
              <a:ext cx="618411" cy="315868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59B4ECF-7945-4B36-9DCA-5F8A5A9AC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4419523" y="4010339"/>
              <a:ext cx="618411" cy="315868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BD678F4C-42F0-4DE0-BE4D-2BC124166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4975462" y="4012980"/>
              <a:ext cx="618411" cy="315868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F26F191C-77B4-45A1-AAB9-743C29222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5560618" y="4021777"/>
              <a:ext cx="618411" cy="315868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62A59BAE-6F2C-4AE7-A567-B456673FA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4995428" y="4293946"/>
              <a:ext cx="618411" cy="315868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1536B858-C12E-401D-B53A-5AFDF464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4985348" y="4553248"/>
              <a:ext cx="618411" cy="315868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92B8323E-759D-4B10-8527-FA5F796BF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5527478" y="4563515"/>
              <a:ext cx="618411" cy="315868"/>
            </a:xfrm>
            <a:prstGeom prst="rect">
              <a:avLst/>
            </a:prstGeom>
          </p:spPr>
        </p:pic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6DDE0893-5DCD-4E0B-8750-1A02ADF4F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5553156" y="4303553"/>
              <a:ext cx="618411" cy="315868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E5153AD2-173C-4374-ACC6-CC37EC2FB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4451878" y="4290874"/>
              <a:ext cx="618411" cy="315868"/>
            </a:xfrm>
            <a:prstGeom prst="rect">
              <a:avLst/>
            </a:prstGeom>
          </p:spPr>
        </p:pic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CC39F299-343F-4B52-BE67-DE42B56A9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4415672" y="3747751"/>
              <a:ext cx="618411" cy="315868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AD31DDB0-A64F-47DA-893C-6D8B4C543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4993131" y="3745437"/>
              <a:ext cx="618411" cy="315868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52A5154D-66D7-410A-8F58-D275FFE36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6105611" y="4293946"/>
              <a:ext cx="618411" cy="315868"/>
            </a:xfrm>
            <a:prstGeom prst="rect">
              <a:avLst/>
            </a:prstGeom>
          </p:spPr>
        </p:pic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6F772AEE-816D-4B5C-B729-F15914144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4700228" y="3608825"/>
              <a:ext cx="632702" cy="302052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E57A0F71-834F-4830-98DC-7258F39FD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4702046" y="3881227"/>
              <a:ext cx="632702" cy="30205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A6426A96-9222-46E6-8E61-2EBB99C5E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4147182" y="3875712"/>
              <a:ext cx="632702" cy="302052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960CC723-1277-414F-A05D-1A453FA3C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4141228" y="4154091"/>
              <a:ext cx="632702" cy="302052"/>
            </a:xfrm>
            <a:prstGeom prst="rect">
              <a:avLst/>
            </a:prstGeom>
          </p:spPr>
        </p:pic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C8A068D3-D345-47F2-97AB-2FCB3031F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4709883" y="4144567"/>
              <a:ext cx="632702" cy="302052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2530BFB6-3762-4359-A79C-013F54D80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5257600" y="3883695"/>
              <a:ext cx="632702" cy="302052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A1F652AB-F215-4006-BCEA-936D4B7AD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5825605" y="4163846"/>
              <a:ext cx="632702" cy="302052"/>
            </a:xfrm>
            <a:prstGeom prst="rect">
              <a:avLst/>
            </a:prstGeom>
          </p:spPr>
        </p:pic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F3D087D1-7D85-4B39-AB61-E1544DEF1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5258822" y="4151622"/>
              <a:ext cx="632702" cy="302052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E2C18648-DBC4-4717-8D0E-7227B6055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5830166" y="4439651"/>
              <a:ext cx="632702" cy="302052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975A4BBD-8837-4B8F-B1F2-FF8C03803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5259308" y="4426969"/>
              <a:ext cx="632702" cy="302052"/>
            </a:xfrm>
            <a:prstGeom prst="rect">
              <a:avLst/>
            </a:prstGeom>
          </p:spPr>
        </p:pic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58CBC720-4884-486C-BF2C-0F55A9EF0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5253632" y="4696827"/>
              <a:ext cx="632702" cy="302052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C4B12A85-4103-4AB4-BC89-EBB54A4CB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4707105" y="4433639"/>
              <a:ext cx="632702" cy="302052"/>
            </a:xfrm>
            <a:prstGeom prst="rect">
              <a:avLst/>
            </a:pr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7381F28C-E8E3-437F-93E2-5834C0A54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4407233" y="3998945"/>
              <a:ext cx="681851" cy="330371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348C841F-6572-4F83-ADB1-005B5B86A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5515510" y="4282883"/>
              <a:ext cx="681851" cy="330371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2C60040D-C23F-471A-995D-E5448B38E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5011143" y="3753932"/>
              <a:ext cx="567654" cy="284449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5AB7311D-7326-484F-AA91-69C2FBAED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5034855" y="4303029"/>
              <a:ext cx="567654" cy="284449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86785B75-5031-4382-BD59-0B2B23995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6125946" y="4317417"/>
              <a:ext cx="567654" cy="284449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3720DE90-F816-4DFD-BECC-1E75EFA5E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4687695" y="3601496"/>
              <a:ext cx="657767" cy="309290"/>
            </a:xfrm>
            <a:prstGeom prst="rect">
              <a:avLst/>
            </a:prstGeom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932103FB-8813-44DF-8B15-50430ADBB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5282650" y="4697265"/>
              <a:ext cx="657767" cy="309290"/>
            </a:xfrm>
            <a:prstGeom prst="rect">
              <a:avLst/>
            </a:prstGeom>
          </p:spPr>
        </p:pic>
      </p:grp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18D96541-451B-4836-A4FF-AB541C522F05}"/>
              </a:ext>
            </a:extLst>
          </p:cNvPr>
          <p:cNvSpPr/>
          <p:nvPr/>
        </p:nvSpPr>
        <p:spPr>
          <a:xfrm>
            <a:off x="831850" y="4107542"/>
            <a:ext cx="10765064" cy="2394857"/>
          </a:xfrm>
          <a:prstGeom prst="snip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C22C64-7C75-4303-98A8-ECDEED9F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</p:spPr>
        <p:txBody>
          <a:bodyPr/>
          <a:lstStyle/>
          <a:p>
            <a:r>
              <a:rPr lang="ko-KR" altLang="en-US" dirty="0"/>
              <a:t>두 번째 스테이지</a:t>
            </a:r>
            <a:br>
              <a:rPr lang="en-US" altLang="ko-KR" dirty="0"/>
            </a:br>
            <a:r>
              <a:rPr lang="ko-KR" altLang="en-US" sz="8000" dirty="0"/>
              <a:t>암호 던전 통과하기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9763AD-BAB5-4409-9D46-1E01C246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29" y="4471535"/>
            <a:ext cx="9724572" cy="1637165"/>
          </a:xfrm>
        </p:spPr>
        <p:txBody>
          <a:bodyPr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로봇의 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LED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암호 신호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대로 점등하여</a:t>
            </a:r>
            <a:b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암호 던전을 통과하세요</a:t>
            </a:r>
          </a:p>
        </p:txBody>
      </p:sp>
    </p:spTree>
    <p:extLst>
      <p:ext uri="{BB962C8B-B14F-4D97-AF65-F5344CB8AC3E}">
        <p14:creationId xmlns:p14="http://schemas.microsoft.com/office/powerpoint/2010/main" val="230192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 던전 건너기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220686"/>
            <a:ext cx="8955314" cy="4306268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내 </a:t>
            </a:r>
            <a:r>
              <a:rPr lang="en-US" altLang="ko-KR" sz="4000" u="sng" dirty="0">
                <a:latin typeface="공체 Light" panose="00000300000000000000" pitchFamily="2" charset="-127"/>
                <a:ea typeface="공체 Light" panose="00000300000000000000" pitchFamily="2" charset="-127"/>
              </a:rPr>
              <a:t>LED</a:t>
            </a:r>
            <a:r>
              <a:rPr lang="ko-KR" altLang="en-US" sz="4000" u="sng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바닥에 있는 색과 같은 색으로 맞춰서 점등</a:t>
            </a:r>
            <a:r>
              <a:rPr lang="ko-KR" altLang="en-US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해서 앞으로 나가면 통과 할 수 있을 것 같아</a:t>
            </a:r>
            <a:r>
              <a:rPr lang="en-US" altLang="ko-KR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!!!</a:t>
            </a:r>
            <a:r>
              <a:rPr lang="ko-KR" altLang="en-US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0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2" y="2108200"/>
            <a:ext cx="8955314" cy="45847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 던전 통과하기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C4A467-EA39-43BA-BFC8-EC80F1EB3AB9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27642E-2A53-4B2D-AC84-D59216F03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0561E85-8A0A-41A6-9C84-88314C7F7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1DEB91A-6B1D-4375-B403-F19DBBB3E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839" y="2166257"/>
            <a:ext cx="5894161" cy="440740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2670450-732E-4B55-A66E-D69DE1EB5898}"/>
              </a:ext>
            </a:extLst>
          </p:cNvPr>
          <p:cNvGrpSpPr/>
          <p:nvPr/>
        </p:nvGrpSpPr>
        <p:grpSpPr>
          <a:xfrm>
            <a:off x="7869185" y="5833315"/>
            <a:ext cx="870412" cy="811934"/>
            <a:chOff x="7869185" y="5833315"/>
            <a:chExt cx="870412" cy="811934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869185" y="5833315"/>
              <a:ext cx="870412" cy="811934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BE1AF2-D4C8-413A-A95A-360D22356DC5}"/>
                </a:ext>
              </a:extLst>
            </p:cNvPr>
            <p:cNvGrpSpPr/>
            <p:nvPr/>
          </p:nvGrpSpPr>
          <p:grpSpPr>
            <a:xfrm>
              <a:off x="8000977" y="6315095"/>
              <a:ext cx="375253" cy="145526"/>
              <a:chOff x="8000977" y="6315095"/>
              <a:chExt cx="375253" cy="14552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A2750C8-47EF-4429-9D65-C9F23C3E05D4}"/>
                  </a:ext>
                </a:extLst>
              </p:cNvPr>
              <p:cNvSpPr/>
              <p:nvPr/>
            </p:nvSpPr>
            <p:spPr>
              <a:xfrm rot="1030515">
                <a:off x="8000977" y="6315095"/>
                <a:ext cx="122108" cy="80457"/>
              </a:xfrm>
              <a:prstGeom prst="rect">
                <a:avLst/>
              </a:prstGeom>
              <a:solidFill>
                <a:srgbClr val="002FF6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658552-5E06-4B5D-A0F3-D2AE57B6AFED}"/>
                  </a:ext>
                </a:extLst>
              </p:cNvPr>
              <p:cNvSpPr/>
              <p:nvPr/>
            </p:nvSpPr>
            <p:spPr>
              <a:xfrm rot="1030515">
                <a:off x="8254122" y="6380164"/>
                <a:ext cx="122108" cy="80457"/>
              </a:xfrm>
              <a:prstGeom prst="rect">
                <a:avLst/>
              </a:prstGeom>
              <a:solidFill>
                <a:srgbClr val="002FF6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B10A79-48E7-46C8-A5C0-576BBAD1241B}"/>
              </a:ext>
            </a:extLst>
          </p:cNvPr>
          <p:cNvGrpSpPr/>
          <p:nvPr/>
        </p:nvGrpSpPr>
        <p:grpSpPr>
          <a:xfrm>
            <a:off x="7869185" y="5061193"/>
            <a:ext cx="870412" cy="811934"/>
            <a:chOff x="7869185" y="5833315"/>
            <a:chExt cx="870412" cy="8119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22430EA-3FF4-4D6C-B8D2-AB1CA614B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869185" y="5833315"/>
              <a:ext cx="870412" cy="811934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53C350-9A1E-4D3C-95DA-FAE80C77EEE7}"/>
                </a:ext>
              </a:extLst>
            </p:cNvPr>
            <p:cNvGrpSpPr/>
            <p:nvPr/>
          </p:nvGrpSpPr>
          <p:grpSpPr>
            <a:xfrm>
              <a:off x="8000977" y="6315095"/>
              <a:ext cx="375253" cy="145526"/>
              <a:chOff x="8000977" y="6315095"/>
              <a:chExt cx="375253" cy="145526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75C6A3B-440E-4EEE-B00C-83D627A52010}"/>
                  </a:ext>
                </a:extLst>
              </p:cNvPr>
              <p:cNvSpPr/>
              <p:nvPr/>
            </p:nvSpPr>
            <p:spPr>
              <a:xfrm rot="1030515">
                <a:off x="8000977" y="6315095"/>
                <a:ext cx="122108" cy="8045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>
                <a:glow rad="63500">
                  <a:srgbClr val="00B0F0">
                    <a:alpha val="40000"/>
                  </a:srgb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5730129-8E6E-473F-A357-D0EB80D6E524}"/>
                  </a:ext>
                </a:extLst>
              </p:cNvPr>
              <p:cNvSpPr/>
              <p:nvPr/>
            </p:nvSpPr>
            <p:spPr>
              <a:xfrm rot="1030515">
                <a:off x="8254122" y="6380164"/>
                <a:ext cx="122108" cy="8045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>
                <a:glow rad="63500">
                  <a:srgbClr val="00B0F0">
                    <a:alpha val="40000"/>
                  </a:srgb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5DB6CEA-D202-40E5-98D0-E07CCC43DD85}"/>
              </a:ext>
            </a:extLst>
          </p:cNvPr>
          <p:cNvGrpSpPr/>
          <p:nvPr/>
        </p:nvGrpSpPr>
        <p:grpSpPr>
          <a:xfrm>
            <a:off x="8607416" y="2881729"/>
            <a:ext cx="870412" cy="811934"/>
            <a:chOff x="7869185" y="5833315"/>
            <a:chExt cx="870412" cy="81193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6FE67C5-F83F-4CB9-8771-FD298523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869185" y="5833315"/>
              <a:ext cx="870412" cy="811934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1C552AB-DE63-4AD7-811B-EC0ED4FBEA1E}"/>
                </a:ext>
              </a:extLst>
            </p:cNvPr>
            <p:cNvGrpSpPr/>
            <p:nvPr/>
          </p:nvGrpSpPr>
          <p:grpSpPr>
            <a:xfrm>
              <a:off x="8000977" y="6315095"/>
              <a:ext cx="375253" cy="145526"/>
              <a:chOff x="8000977" y="6315095"/>
              <a:chExt cx="375253" cy="14552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A0FF1B43-8C14-4F24-B04B-050B02B5EB8A}"/>
                  </a:ext>
                </a:extLst>
              </p:cNvPr>
              <p:cNvSpPr/>
              <p:nvPr/>
            </p:nvSpPr>
            <p:spPr>
              <a:xfrm rot="1030515">
                <a:off x="8000977" y="6315095"/>
                <a:ext cx="122108" cy="80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63500">
                  <a:schemeClr val="accent4">
                    <a:alpha val="40000"/>
                  </a:scheme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E7B513F-06F8-4537-BCDE-5C614425C350}"/>
                  </a:ext>
                </a:extLst>
              </p:cNvPr>
              <p:cNvSpPr/>
              <p:nvPr/>
            </p:nvSpPr>
            <p:spPr>
              <a:xfrm rot="1030515">
                <a:off x="8254122" y="6380164"/>
                <a:ext cx="122108" cy="80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63500">
                  <a:schemeClr val="accent4">
                    <a:alpha val="40000"/>
                  </a:scheme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D77EC9-E036-4CD5-BA72-8EB5AD113ACA}"/>
              </a:ext>
            </a:extLst>
          </p:cNvPr>
          <p:cNvGrpSpPr/>
          <p:nvPr/>
        </p:nvGrpSpPr>
        <p:grpSpPr>
          <a:xfrm>
            <a:off x="7869185" y="4344877"/>
            <a:ext cx="870412" cy="811934"/>
            <a:chOff x="7869185" y="5833315"/>
            <a:chExt cx="870412" cy="811934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EE52F84-13BB-410E-8B12-50C1FECF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869185" y="5833315"/>
              <a:ext cx="870412" cy="811934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0B2EF48-0DEC-4867-BE38-9E0FB703D20E}"/>
                </a:ext>
              </a:extLst>
            </p:cNvPr>
            <p:cNvGrpSpPr/>
            <p:nvPr/>
          </p:nvGrpSpPr>
          <p:grpSpPr>
            <a:xfrm>
              <a:off x="8000977" y="6315095"/>
              <a:ext cx="375253" cy="145526"/>
              <a:chOff x="8000977" y="6315095"/>
              <a:chExt cx="375253" cy="14552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831E59E-B563-4CCB-9224-0AEABC492B11}"/>
                  </a:ext>
                </a:extLst>
              </p:cNvPr>
              <p:cNvSpPr/>
              <p:nvPr/>
            </p:nvSpPr>
            <p:spPr>
              <a:xfrm rot="1030515">
                <a:off x="8000977" y="6315095"/>
                <a:ext cx="122108" cy="8045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9F85554-C88C-476C-B8D1-030A23795479}"/>
                  </a:ext>
                </a:extLst>
              </p:cNvPr>
              <p:cNvSpPr/>
              <p:nvPr/>
            </p:nvSpPr>
            <p:spPr>
              <a:xfrm rot="1030515">
                <a:off x="8254122" y="6380164"/>
                <a:ext cx="122108" cy="8045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4F14138-B30A-4BBD-BA6B-D5511054BB3C}"/>
              </a:ext>
            </a:extLst>
          </p:cNvPr>
          <p:cNvGrpSpPr/>
          <p:nvPr/>
        </p:nvGrpSpPr>
        <p:grpSpPr>
          <a:xfrm>
            <a:off x="7867270" y="3613770"/>
            <a:ext cx="870412" cy="811934"/>
            <a:chOff x="7869185" y="5833315"/>
            <a:chExt cx="870412" cy="81193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EB69D3D-6621-469D-8B17-5CC86D9B6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869185" y="5833315"/>
              <a:ext cx="870412" cy="811934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201A49A-36A4-4532-ADFE-72589A49ACE3}"/>
                </a:ext>
              </a:extLst>
            </p:cNvPr>
            <p:cNvGrpSpPr/>
            <p:nvPr/>
          </p:nvGrpSpPr>
          <p:grpSpPr>
            <a:xfrm>
              <a:off x="8000977" y="6315095"/>
              <a:ext cx="375253" cy="145526"/>
              <a:chOff x="8000977" y="6315095"/>
              <a:chExt cx="375253" cy="14552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5A10EE3-54CF-4536-9907-5C19826EB7A1}"/>
                  </a:ext>
                </a:extLst>
              </p:cNvPr>
              <p:cNvSpPr/>
              <p:nvPr/>
            </p:nvSpPr>
            <p:spPr>
              <a:xfrm rot="1030515">
                <a:off x="8000977" y="6315095"/>
                <a:ext cx="122108" cy="80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63500">
                  <a:schemeClr val="accent4">
                    <a:alpha val="40000"/>
                  </a:scheme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A74CB47-A644-4D5F-9D56-C4A8998E6900}"/>
                  </a:ext>
                </a:extLst>
              </p:cNvPr>
              <p:cNvSpPr/>
              <p:nvPr/>
            </p:nvSpPr>
            <p:spPr>
              <a:xfrm rot="1030515">
                <a:off x="8254122" y="6380164"/>
                <a:ext cx="122108" cy="80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63500">
                  <a:schemeClr val="accent4">
                    <a:alpha val="40000"/>
                  </a:scheme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9D81F65-E8CD-46CE-B727-CE01BDCF663C}"/>
              </a:ext>
            </a:extLst>
          </p:cNvPr>
          <p:cNvGrpSpPr/>
          <p:nvPr/>
        </p:nvGrpSpPr>
        <p:grpSpPr>
          <a:xfrm>
            <a:off x="7865355" y="2897454"/>
            <a:ext cx="870412" cy="811934"/>
            <a:chOff x="7869185" y="5833315"/>
            <a:chExt cx="870412" cy="811934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C192044-BFD4-4438-AD24-81487CD3E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869185" y="5833315"/>
              <a:ext cx="870412" cy="811934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00041A0-7DB7-4011-82F1-85BC6ABF450C}"/>
                </a:ext>
              </a:extLst>
            </p:cNvPr>
            <p:cNvGrpSpPr/>
            <p:nvPr/>
          </p:nvGrpSpPr>
          <p:grpSpPr>
            <a:xfrm>
              <a:off x="8000977" y="6315095"/>
              <a:ext cx="375253" cy="145526"/>
              <a:chOff x="8000977" y="6315095"/>
              <a:chExt cx="375253" cy="14552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AB5F50A-3D20-4BEF-AD4D-09D89D736995}"/>
                  </a:ext>
                </a:extLst>
              </p:cNvPr>
              <p:cNvSpPr/>
              <p:nvPr/>
            </p:nvSpPr>
            <p:spPr>
              <a:xfrm rot="1030515">
                <a:off x="8000977" y="6315095"/>
                <a:ext cx="122108" cy="804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62203B2-4F5B-4A9B-8B63-7E5625CF9B6D}"/>
                  </a:ext>
                </a:extLst>
              </p:cNvPr>
              <p:cNvSpPr/>
              <p:nvPr/>
            </p:nvSpPr>
            <p:spPr>
              <a:xfrm rot="1030515">
                <a:off x="8254122" y="6380164"/>
                <a:ext cx="122108" cy="804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C729A9C-636A-4528-8DA0-577E87D579FF}"/>
              </a:ext>
            </a:extLst>
          </p:cNvPr>
          <p:cNvGrpSpPr/>
          <p:nvPr/>
        </p:nvGrpSpPr>
        <p:grpSpPr>
          <a:xfrm>
            <a:off x="8605501" y="2120075"/>
            <a:ext cx="870412" cy="811934"/>
            <a:chOff x="7869185" y="5833315"/>
            <a:chExt cx="870412" cy="811934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5691AAD-16EF-4F93-B08F-AE4FF073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869185" y="5833315"/>
              <a:ext cx="870412" cy="811934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7510525-F335-44F8-B6B9-7A61D9A45DE9}"/>
                </a:ext>
              </a:extLst>
            </p:cNvPr>
            <p:cNvGrpSpPr/>
            <p:nvPr/>
          </p:nvGrpSpPr>
          <p:grpSpPr>
            <a:xfrm>
              <a:off x="8000977" y="6315095"/>
              <a:ext cx="375253" cy="145526"/>
              <a:chOff x="8000977" y="6315095"/>
              <a:chExt cx="375253" cy="145526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48DAC32-D049-44FE-8AB9-122F9F0D25F5}"/>
                  </a:ext>
                </a:extLst>
              </p:cNvPr>
              <p:cNvSpPr/>
              <p:nvPr/>
            </p:nvSpPr>
            <p:spPr>
              <a:xfrm rot="1030515">
                <a:off x="8000977" y="6315095"/>
                <a:ext cx="122108" cy="80457"/>
              </a:xfrm>
              <a:prstGeom prst="rect">
                <a:avLst/>
              </a:prstGeom>
              <a:solidFill>
                <a:srgbClr val="002FF6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0F8B03E-8A76-4676-A634-635A8E8E0359}"/>
                  </a:ext>
                </a:extLst>
              </p:cNvPr>
              <p:cNvSpPr/>
              <p:nvPr/>
            </p:nvSpPr>
            <p:spPr>
              <a:xfrm rot="1030515">
                <a:off x="8254122" y="6380164"/>
                <a:ext cx="122108" cy="80457"/>
              </a:xfrm>
              <a:prstGeom prst="rect">
                <a:avLst/>
              </a:prstGeom>
              <a:solidFill>
                <a:srgbClr val="002FF6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82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00013 -0.1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-0.00039 -0.1060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00065 -0.107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00026 -0.103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06081 -0.00069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-0.10996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 던전 통과하기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4739697" y="2340089"/>
            <a:ext cx="6929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블록들로 날 도와줘 친구들아</a:t>
            </a:r>
            <a:r>
              <a:rPr lang="en-US" altLang="ko-KR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!~</a:t>
            </a:r>
            <a:endParaRPr lang="ko-KR" altLang="en-US" sz="28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75F1CBC-7332-434A-93B7-D4BCF7F97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174" y="2281439"/>
            <a:ext cx="1789521" cy="433788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5CAD46-75DB-4AF1-BD26-FBD04937AA49}"/>
              </a:ext>
            </a:extLst>
          </p:cNvPr>
          <p:cNvSpPr/>
          <p:nvPr/>
        </p:nvSpPr>
        <p:spPr>
          <a:xfrm>
            <a:off x="2871929" y="6281530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0A70A9C-D01C-4430-88D8-4C0DA65680D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858889" y="4296884"/>
            <a:ext cx="2198989" cy="1992742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CDA657-F9E3-4AEC-A7A1-8B546FD85A65}"/>
              </a:ext>
            </a:extLst>
          </p:cNvPr>
          <p:cNvCxnSpPr>
            <a:cxnSpLocks/>
          </p:cNvCxnSpPr>
          <p:nvPr/>
        </p:nvCxnSpPr>
        <p:spPr>
          <a:xfrm flipV="1">
            <a:off x="3858888" y="5117284"/>
            <a:ext cx="2233725" cy="1318237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12998E6-9A2A-4F73-99D9-E2242DEAEC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4" b="89695" l="3883" r="89903">
                        <a14:foregroundMark x1="4660" y1="21374" x2="33398" y2="23282"/>
                        <a14:foregroundMark x1="4466" y1="49237" x2="20194" y2="52290"/>
                        <a14:foregroundMark x1="20194" y1="52290" x2="30291" y2="46565"/>
                        <a14:foregroundMark x1="30291" y1="46565" x2="31456" y2="48855"/>
                        <a14:foregroundMark x1="4078" y1="70229" x2="14369" y2="77863"/>
                        <a14:foregroundMark x1="14369" y1="77863" x2="24272" y2="77863"/>
                        <a14:foregroundMark x1="24272" y1="77863" x2="45049" y2="74809"/>
                        <a14:foregroundMark x1="45049" y1="74809" x2="74563" y2="75573"/>
                        <a14:foregroundMark x1="3883" y1="17176" x2="4466" y2="23664"/>
                      </a14:backgroundRemoval>
                    </a14:imgEffect>
                  </a14:imgLayer>
                </a14:imgProps>
              </a:ext>
            </a:extLst>
          </a:blip>
          <a:srcRect t="60438" b="8509"/>
          <a:stretch/>
        </p:blipFill>
        <p:spPr>
          <a:xfrm>
            <a:off x="6092613" y="4740038"/>
            <a:ext cx="5121757" cy="80911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775D9C3-C463-4B17-AFD0-3F67A5790593}"/>
              </a:ext>
            </a:extLst>
          </p:cNvPr>
          <p:cNvSpPr/>
          <p:nvPr/>
        </p:nvSpPr>
        <p:spPr>
          <a:xfrm>
            <a:off x="2864938" y="2986054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26DE32-8B3E-47FE-B434-99E2308BC3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4" b="89695" l="3883" r="89903">
                        <a14:foregroundMark x1="4660" y1="21374" x2="33398" y2="23282"/>
                        <a14:foregroundMark x1="4466" y1="49237" x2="20194" y2="52290"/>
                        <a14:foregroundMark x1="20194" y1="52290" x2="30291" y2="46565"/>
                        <a14:foregroundMark x1="30291" y1="46565" x2="31456" y2="48855"/>
                        <a14:foregroundMark x1="4078" y1="70229" x2="14369" y2="77863"/>
                        <a14:foregroundMark x1="14369" y1="77863" x2="24272" y2="77863"/>
                        <a14:foregroundMark x1="24272" y1="77863" x2="45049" y2="74809"/>
                        <a14:foregroundMark x1="45049" y1="74809" x2="74563" y2="75573"/>
                        <a14:foregroundMark x1="3883" y1="17176" x2="4466" y2="23664"/>
                      </a14:backgroundRemoval>
                    </a14:imgEffect>
                  </a14:imgLayer>
                </a14:imgProps>
              </a:ext>
            </a:extLst>
          </a:blip>
          <a:srcRect t="36123" b="38954"/>
          <a:stretch/>
        </p:blipFill>
        <p:spPr>
          <a:xfrm>
            <a:off x="6057878" y="3194074"/>
            <a:ext cx="5121757" cy="6494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3E9580B-EED2-4A7B-A860-864353C9E5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4" b="89695" l="3883" r="89903">
                        <a14:foregroundMark x1="4660" y1="21374" x2="33398" y2="23282"/>
                        <a14:foregroundMark x1="4466" y1="49237" x2="20194" y2="52290"/>
                        <a14:foregroundMark x1="20194" y1="52290" x2="30291" y2="46565"/>
                        <a14:foregroundMark x1="30291" y1="46565" x2="31456" y2="48855"/>
                        <a14:foregroundMark x1="4078" y1="70229" x2="14369" y2="77863"/>
                        <a14:foregroundMark x1="14369" y1="77863" x2="24272" y2="77863"/>
                        <a14:foregroundMark x1="24272" y1="77863" x2="45049" y2="74809"/>
                        <a14:foregroundMark x1="45049" y1="74809" x2="74563" y2="75573"/>
                        <a14:foregroundMark x1="3883" y1="17176" x2="4466" y2="23664"/>
                      </a14:backgroundRemoval>
                    </a14:imgEffect>
                  </a14:imgLayer>
                </a14:imgProps>
              </a:ext>
            </a:extLst>
          </a:blip>
          <a:srcRect t="7152" b="63712"/>
          <a:stretch/>
        </p:blipFill>
        <p:spPr>
          <a:xfrm>
            <a:off x="6057878" y="3917292"/>
            <a:ext cx="5121757" cy="759183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91742D4-8946-42FD-91C9-F9E9A4E59210}"/>
              </a:ext>
            </a:extLst>
          </p:cNvPr>
          <p:cNvCxnSpPr>
            <a:cxnSpLocks/>
          </p:cNvCxnSpPr>
          <p:nvPr/>
        </p:nvCxnSpPr>
        <p:spPr>
          <a:xfrm>
            <a:off x="3835120" y="3136764"/>
            <a:ext cx="2222758" cy="38201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32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 던전 통과하기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3219729" y="2321066"/>
            <a:ext cx="8054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코딩 힌트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1DC8C0-FAD0-435B-88B1-31501840B9E9}"/>
              </a:ext>
            </a:extLst>
          </p:cNvPr>
          <p:cNvSpPr/>
          <p:nvPr/>
        </p:nvSpPr>
        <p:spPr>
          <a:xfrm>
            <a:off x="7301649" y="3039676"/>
            <a:ext cx="3921530" cy="3117844"/>
          </a:xfrm>
          <a:prstGeom prst="roundRect">
            <a:avLst>
              <a:gd name="adj" fmla="val 657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양쪽 불빛을 파란색으로 바꾸고</a:t>
            </a: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초 기다렸다가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앞으로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“2”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초만큼 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“27”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 이동 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!!!!</a:t>
            </a: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과정을 반복하면 쉽겠지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FB9F22-D577-4F6B-BD86-AACC42F02E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65" b="96595" l="6337" r="89901">
                        <a14:foregroundMark x1="18896" y1="7027" x2="16436" y2="14302"/>
                        <a14:foregroundMark x1="8119" y1="49035" x2="11089" y2="59591"/>
                        <a14:foregroundMark x1="45941" y1="57208" x2="59604" y2="57208"/>
                        <a14:foregroundMark x1="37822" y1="61521" x2="62574" y2="61975"/>
                        <a14:foregroundMark x1="23366" y1="56981" x2="34653" y2="56527"/>
                        <a14:foregroundMark x1="8713" y1="63678" x2="10495" y2="70148"/>
                        <a14:foregroundMark x1="24356" y1="72531" x2="26139" y2="77412"/>
                        <a14:foregroundMark x1="36634" y1="73666" x2="66337" y2="76277"/>
                        <a14:foregroundMark x1="41188" y1="70034" x2="75050" y2="72418"/>
                        <a14:foregroundMark x1="75050" y1="72418" x2="62970" y2="69807"/>
                        <a14:foregroundMark x1="62970" y1="69807" x2="61584" y2="69807"/>
                        <a14:foregroundMark x1="9307" y1="82633" x2="7921" y2="84449"/>
                        <a14:foregroundMark x1="21782" y1="44268" x2="54059" y2="44381"/>
                        <a14:foregroundMark x1="10543" y1="42832" x2="10891" y2="46425"/>
                        <a14:foregroundMark x1="9240" y1="29390" x2="9588" y2="32979"/>
                        <a14:foregroundMark x1="8757" y1="24404" x2="8774" y2="24580"/>
                        <a14:foregroundMark x1="8713" y1="23950" x2="8757" y2="24404"/>
                        <a14:foregroundMark x1="20594" y1="31896" x2="58614" y2="31101"/>
                        <a14:foregroundMark x1="9109" y1="10783" x2="9109" y2="17026"/>
                        <a14:foregroundMark x1="20198" y1="17821" x2="63960" y2="18388"/>
                        <a14:foregroundMark x1="37822" y1="87855" x2="55050" y2="88876"/>
                        <a14:foregroundMark x1="55050" y1="88876" x2="67129" y2="88763"/>
                        <a14:foregroundMark x1="63366" y1="92054" x2="9703" y2="92168"/>
                        <a14:foregroundMark x1="9703" y1="92168" x2="7921" y2="92963"/>
                        <a14:foregroundMark x1="6931" y1="97389" x2="31683" y2="97730"/>
                        <a14:foregroundMark x1="31683" y1="97730" x2="71485" y2="96708"/>
                        <a14:foregroundMark x1="71485" y1="96708" x2="75446" y2="96708"/>
                        <a14:foregroundMark x1="31089" y1="85812" x2="76040" y2="87514"/>
                        <a14:foregroundMark x1="76040" y1="87514" x2="80396" y2="87174"/>
                        <a14:foregroundMark x1="81386" y1="85698" x2="79321" y2="85698"/>
                        <a14:foregroundMark x1="65545" y1="85698" x2="83960" y2="86152"/>
                        <a14:foregroundMark x1="84158" y1="85925" x2="82376" y2="85698"/>
                        <a14:foregroundMark x1="63168" y1="85698" x2="35050" y2="85585"/>
                        <a14:foregroundMark x1="6337" y1="24745" x2="24158" y2="27582"/>
                        <a14:foregroundMark x1="22376" y1="25085" x2="33267" y2="25085"/>
                        <a14:foregroundMark x1="22970" y1="27582" x2="31287" y2="27469"/>
                        <a14:foregroundMark x1="30693" y1="27015" x2="30891" y2="28377"/>
                        <a14:foregroundMark x1="31287" y1="29058" x2="40396" y2="29285"/>
                        <a14:foregroundMark x1="29703" y1="28150" x2="32079" y2="29171"/>
                        <a14:foregroundMark x1="7921" y1="26220" x2="12673" y2="29171"/>
                        <a14:backgroundMark x1="38812" y1="83541" x2="80990" y2="84222"/>
                        <a14:backgroundMark x1="9703" y1="2838" x2="39406" y2="3632"/>
                        <a14:backgroundMark x1="18218" y1="5335" x2="21782" y2="5448"/>
                        <a14:backgroundMark x1="9109" y1="39614" x2="21782" y2="39728"/>
                        <a14:backgroundMark x1="23366" y1="38365" x2="28911" y2="38479"/>
                        <a14:backgroundMark x1="5941" y1="38138" x2="9703" y2="38138"/>
                        <a14:backgroundMark x1="10099" y1="37911" x2="10495" y2="38479"/>
                        <a14:backgroundMark x1="7327" y1="41203" x2="16238" y2="41203"/>
                        <a14:backgroundMark x1="5941" y1="34279" x2="19010" y2="36209"/>
                        <a14:backgroundMark x1="14851" y1="35641" x2="67129" y2="33598"/>
                        <a14:backgroundMark x1="67129" y1="33598" x2="74851" y2="33939"/>
                        <a14:backgroundMark x1="15446" y1="33712" x2="30297" y2="33598"/>
                        <a14:backgroundMark x1="30297" y1="33598" x2="58614" y2="34052"/>
                      </a14:backgroundRemoval>
                    </a14:imgEffect>
                  </a14:imgLayer>
                </a14:imgProps>
              </a:ext>
            </a:extLst>
          </a:blip>
          <a:srcRect t="6096" r="16915" b="65226"/>
          <a:stretch/>
        </p:blipFill>
        <p:spPr>
          <a:xfrm>
            <a:off x="3009026" y="3179218"/>
            <a:ext cx="4182803" cy="251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2" y="2270362"/>
            <a:ext cx="2371725" cy="12573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암호 던전</a:t>
            </a:r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b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소스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76200"/>
            <a:ext cx="9242476" cy="6667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0DC3C3A-9F88-4E6E-86D6-61621401DB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65" b="96708" l="7921" r="89901">
                        <a14:foregroundMark x1="20198" y1="3178" x2="16436" y2="14302"/>
                        <a14:foregroundMark x1="8119" y1="49035" x2="11089" y2="59591"/>
                        <a14:foregroundMark x1="45941" y1="57208" x2="59604" y2="57208"/>
                        <a14:foregroundMark x1="37822" y1="61521" x2="62574" y2="61975"/>
                        <a14:foregroundMark x1="23366" y1="56981" x2="34653" y2="56527"/>
                        <a14:foregroundMark x1="8713" y1="63678" x2="10495" y2="70148"/>
                        <a14:foregroundMark x1="24356" y1="72531" x2="26139" y2="77412"/>
                        <a14:foregroundMark x1="36634" y1="73666" x2="66337" y2="76277"/>
                        <a14:foregroundMark x1="41188" y1="70034" x2="75050" y2="72418"/>
                        <a14:foregroundMark x1="75050" y1="72418" x2="62970" y2="69807"/>
                        <a14:foregroundMark x1="62970" y1="69807" x2="61584" y2="69807"/>
                        <a14:foregroundMark x1="9307" y1="82633" x2="7921" y2="84449"/>
                        <a14:foregroundMark x1="21782" y1="44268" x2="54059" y2="44381"/>
                        <a14:foregroundMark x1="8713" y1="23950" x2="10891" y2="46425"/>
                        <a14:foregroundMark x1="20594" y1="31896" x2="58614" y2="31101"/>
                        <a14:foregroundMark x1="9109" y1="10783" x2="9109" y2="17026"/>
                        <a14:foregroundMark x1="20198" y1="17821" x2="63960" y2="18388"/>
                        <a14:foregroundMark x1="37822" y1="87855" x2="55050" y2="88876"/>
                        <a14:foregroundMark x1="55050" y1="88876" x2="67129" y2="88763"/>
                        <a14:foregroundMark x1="63366" y1="92054" x2="9703" y2="92168"/>
                        <a14:foregroundMark x1="9703" y1="92168" x2="7921" y2="92963"/>
                        <a14:foregroundMark x1="6931" y1="97389" x2="31683" y2="97730"/>
                        <a14:foregroundMark x1="31683" y1="97730" x2="71485" y2="96708"/>
                        <a14:foregroundMark x1="71485" y1="96708" x2="75446" y2="96708"/>
                        <a14:foregroundMark x1="31089" y1="85812" x2="76040" y2="87514"/>
                        <a14:foregroundMark x1="76040" y1="87514" x2="80396" y2="87174"/>
                        <a14:foregroundMark x1="81386" y1="85698" x2="79321" y2="85698"/>
                        <a14:foregroundMark x1="65545" y1="85698" x2="83960" y2="86152"/>
                        <a14:foregroundMark x1="84158" y1="85925" x2="82376" y2="85698"/>
                        <a14:foregroundMark x1="63168" y1="85698" x2="35050" y2="85585"/>
                        <a14:backgroundMark x1="38812" y1="83541" x2="80990" y2="84222"/>
                      </a14:backgroundRemoval>
                    </a14:imgEffect>
                  </a14:imgLayer>
                </a14:imgProps>
              </a:ext>
            </a:extLst>
          </a:blip>
          <a:srcRect t="-1" b="44564"/>
          <a:stretch/>
        </p:blipFill>
        <p:spPr>
          <a:xfrm>
            <a:off x="2575276" y="162172"/>
            <a:ext cx="5360785" cy="51845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238D20-302C-4576-A353-09659F1217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65" b="96708" l="7921" r="89901">
                        <a14:foregroundMark x1="20198" y1="3178" x2="16436" y2="14302"/>
                        <a14:foregroundMark x1="8119" y1="49035" x2="11089" y2="59591"/>
                        <a14:foregroundMark x1="45941" y1="57208" x2="59604" y2="57208"/>
                        <a14:foregroundMark x1="37822" y1="61521" x2="62574" y2="61975"/>
                        <a14:foregroundMark x1="23366" y1="56981" x2="34653" y2="56527"/>
                        <a14:foregroundMark x1="8713" y1="63678" x2="10495" y2="70148"/>
                        <a14:foregroundMark x1="24356" y1="72531" x2="26139" y2="77412"/>
                        <a14:foregroundMark x1="36634" y1="73666" x2="66337" y2="76277"/>
                        <a14:foregroundMark x1="41188" y1="70034" x2="75050" y2="72418"/>
                        <a14:foregroundMark x1="75050" y1="72418" x2="62970" y2="69807"/>
                        <a14:foregroundMark x1="62970" y1="69807" x2="61584" y2="69807"/>
                        <a14:foregroundMark x1="9307" y1="82633" x2="7921" y2="84449"/>
                        <a14:foregroundMark x1="21782" y1="44268" x2="54059" y2="44381"/>
                        <a14:foregroundMark x1="8713" y1="23950" x2="10891" y2="46425"/>
                        <a14:foregroundMark x1="20594" y1="31896" x2="58614" y2="31101"/>
                        <a14:foregroundMark x1="9109" y1="10783" x2="9109" y2="17026"/>
                        <a14:foregroundMark x1="20198" y1="17821" x2="63960" y2="18388"/>
                        <a14:foregroundMark x1="37822" y1="87855" x2="55050" y2="88876"/>
                        <a14:foregroundMark x1="55050" y1="88876" x2="67129" y2="88763"/>
                        <a14:foregroundMark x1="63366" y1="92054" x2="9703" y2="92168"/>
                        <a14:foregroundMark x1="9703" y1="92168" x2="7921" y2="92963"/>
                        <a14:foregroundMark x1="6931" y1="97389" x2="31683" y2="97730"/>
                        <a14:foregroundMark x1="31683" y1="97730" x2="71485" y2="96708"/>
                        <a14:foregroundMark x1="71485" y1="96708" x2="75446" y2="96708"/>
                        <a14:foregroundMark x1="31089" y1="85812" x2="76040" y2="87514"/>
                        <a14:foregroundMark x1="76040" y1="87514" x2="80396" y2="87174"/>
                        <a14:foregroundMark x1="81386" y1="85698" x2="79321" y2="85698"/>
                        <a14:foregroundMark x1="65545" y1="85698" x2="83960" y2="86152"/>
                        <a14:foregroundMark x1="84158" y1="85925" x2="82376" y2="85698"/>
                        <a14:foregroundMark x1="63168" y1="85698" x2="35050" y2="85585"/>
                        <a14:backgroundMark x1="38812" y1="83541" x2="80990" y2="84222"/>
                      </a14:backgroundRemoval>
                    </a14:imgEffect>
                  </a14:imgLayer>
                </a14:imgProps>
              </a:ext>
            </a:extLst>
          </a:blip>
          <a:srcRect t="54785" b="-1"/>
          <a:stretch/>
        </p:blipFill>
        <p:spPr>
          <a:xfrm>
            <a:off x="7108403" y="2420835"/>
            <a:ext cx="5360785" cy="4228696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25F5DB80-A461-4590-8ACF-686585AE97D6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6059299" y="1617204"/>
            <a:ext cx="2925865" cy="4533127"/>
          </a:xfrm>
          <a:prstGeom prst="curvedConnector5">
            <a:avLst>
              <a:gd name="adj1" fmla="val -40367"/>
              <a:gd name="adj2" fmla="val 39781"/>
              <a:gd name="adj3" fmla="val 161202"/>
            </a:avLst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89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28CE67E5-49E7-444E-858F-1790C78AADF0}"/>
              </a:ext>
            </a:extLst>
          </p:cNvPr>
          <p:cNvSpPr/>
          <p:nvPr/>
        </p:nvSpPr>
        <p:spPr>
          <a:xfrm>
            <a:off x="3134359" y="4961758"/>
            <a:ext cx="5699760" cy="1531117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B43709-070A-48AE-B692-1597C6EB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 던전 스테이지 클리어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030AF3-8F7D-4EE0-A361-A902A16FBF7C}"/>
              </a:ext>
            </a:extLst>
          </p:cNvPr>
          <p:cNvGrpSpPr/>
          <p:nvPr/>
        </p:nvGrpSpPr>
        <p:grpSpPr>
          <a:xfrm>
            <a:off x="4753725" y="3431633"/>
            <a:ext cx="2461027" cy="2295683"/>
            <a:chOff x="4865486" y="4120278"/>
            <a:chExt cx="2461027" cy="229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EC35E5-6B74-4C39-80E1-EDC86C86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65486" y="412027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DE02D0-CED8-489A-BB27-CFFC34AC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5815589" y="4896946"/>
              <a:ext cx="1302151" cy="107926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FE959CD-9C23-4472-8D49-92BB691DA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48" y="2192709"/>
            <a:ext cx="4670646" cy="46706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276D1B-9B5A-49F5-ABA3-07FC504FD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322906" y="2281124"/>
            <a:ext cx="4670646" cy="4670646"/>
          </a:xfrm>
          <a:prstGeom prst="rect">
            <a:avLst/>
          </a:prstGeom>
        </p:spPr>
      </p:pic>
      <p:pic>
        <p:nvPicPr>
          <p:cNvPr id="3" name="RMW0011">
            <a:hlinkClick r:id="" action="ppaction://media"/>
            <a:extLst>
              <a:ext uri="{FF2B5EF4-FFF2-40B4-BE49-F238E27FC236}">
                <a16:creationId xmlns:a16="http://schemas.microsoft.com/office/drawing/2014/main" id="{103580D1-0A41-4D8C-B1D8-F70C25E211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74332" y="70013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7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4117147-BD1F-1B4F-831F-B3B24B60169B}" vid="{D580C81E-383B-AF4F-A620-EB1915CE366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햄찌의 모험 1차시</Template>
  <TotalTime>3335</TotalTime>
  <Words>189</Words>
  <Application>Microsoft Office PowerPoint</Application>
  <PresentationFormat>와이드스크린</PresentationFormat>
  <Paragraphs>23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공체 Light</vt:lpstr>
      <vt:lpstr>HY그래픽M</vt:lpstr>
      <vt:lpstr>Arial</vt:lpstr>
      <vt:lpstr>Trebuchet MS</vt:lpstr>
      <vt:lpstr>맑은 고딕</vt:lpstr>
      <vt:lpstr>Office 테마</vt:lpstr>
      <vt:lpstr>햄찌의 모험</vt:lpstr>
      <vt:lpstr>PowerPoint 프레젠테이션</vt:lpstr>
      <vt:lpstr>두 번째 스테이지 암호 던전 통과하기</vt:lpstr>
      <vt:lpstr>암호 던전 건너기</vt:lpstr>
      <vt:lpstr>암호 던전 통과하기</vt:lpstr>
      <vt:lpstr>암호 던전 통과하기</vt:lpstr>
      <vt:lpstr>암호 던전 통과하기</vt:lpstr>
      <vt:lpstr>“암호 던전”   소스</vt:lpstr>
      <vt:lpstr>암호 던전 스테이지 클리어!!!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햄찌의 모험</dc:title>
  <dc:creator>3374</dc:creator>
  <cp:lastModifiedBy>Ongjin</cp:lastModifiedBy>
  <cp:revision>119</cp:revision>
  <dcterms:created xsi:type="dcterms:W3CDTF">2023-12-07T10:04:34Z</dcterms:created>
  <dcterms:modified xsi:type="dcterms:W3CDTF">2023-12-13T14:49:01Z</dcterms:modified>
</cp:coreProperties>
</file>